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9"/>
  </p:notesMasterIdLst>
  <p:sldIdLst>
    <p:sldId id="256" r:id="rId5"/>
    <p:sldId id="318" r:id="rId6"/>
    <p:sldId id="319" r:id="rId7"/>
    <p:sldId id="259" r:id="rId8"/>
    <p:sldId id="309" r:id="rId9"/>
    <p:sldId id="308" r:id="rId10"/>
    <p:sldId id="294" r:id="rId11"/>
    <p:sldId id="297" r:id="rId12"/>
    <p:sldId id="315" r:id="rId13"/>
    <p:sldId id="300" r:id="rId14"/>
    <p:sldId id="298" r:id="rId15"/>
    <p:sldId id="307" r:id="rId16"/>
    <p:sldId id="264" r:id="rId17"/>
    <p:sldId id="302" r:id="rId18"/>
    <p:sldId id="306" r:id="rId19"/>
    <p:sldId id="293" r:id="rId20"/>
    <p:sldId id="291" r:id="rId21"/>
    <p:sldId id="316" r:id="rId22"/>
    <p:sldId id="274" r:id="rId23"/>
    <p:sldId id="267" r:id="rId24"/>
    <p:sldId id="290" r:id="rId25"/>
    <p:sldId id="286" r:id="rId26"/>
    <p:sldId id="287" r:id="rId27"/>
    <p:sldId id="261" r:id="rId28"/>
    <p:sldId id="271" r:id="rId29"/>
    <p:sldId id="260" r:id="rId30"/>
    <p:sldId id="270" r:id="rId31"/>
    <p:sldId id="262" r:id="rId32"/>
    <p:sldId id="285" r:id="rId33"/>
    <p:sldId id="288" r:id="rId34"/>
    <p:sldId id="284" r:id="rId35"/>
    <p:sldId id="265" r:id="rId36"/>
    <p:sldId id="268" r:id="rId37"/>
    <p:sldId id="266" r:id="rId38"/>
    <p:sldId id="269" r:id="rId39"/>
    <p:sldId id="277" r:id="rId40"/>
    <p:sldId id="278" r:id="rId41"/>
    <p:sldId id="279" r:id="rId42"/>
    <p:sldId id="280" r:id="rId43"/>
    <p:sldId id="281" r:id="rId44"/>
    <p:sldId id="282" r:id="rId45"/>
    <p:sldId id="283" r:id="rId46"/>
    <p:sldId id="320" r:id="rId47"/>
    <p:sldId id="27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C76D081-0BF6-4935-9D8D-42A83CA1C30A}">
          <p14:sldIdLst>
            <p14:sldId id="256"/>
            <p14:sldId id="318"/>
            <p14:sldId id="319"/>
          </p14:sldIdLst>
        </p14:section>
        <p14:section name="Research" id="{80BD3215-8013-44B7-BD70-5B6744313CF1}">
          <p14:sldIdLst>
            <p14:sldId id="259"/>
            <p14:sldId id="309"/>
          </p14:sldIdLst>
        </p14:section>
        <p14:section name="Our Project" id="{7147A66C-E5C6-47B9-8811-7CE4E9E70022}">
          <p14:sldIdLst>
            <p14:sldId id="308"/>
            <p14:sldId id="294"/>
            <p14:sldId id="297"/>
            <p14:sldId id="315"/>
            <p14:sldId id="300"/>
            <p14:sldId id="298"/>
            <p14:sldId id="307"/>
            <p14:sldId id="264"/>
          </p14:sldIdLst>
        </p14:section>
        <p14:section name="Appendix" id="{E0EE46CC-4173-440C-95B6-06053F910C98}">
          <p14:sldIdLst>
            <p14:sldId id="302"/>
            <p14:sldId id="306"/>
            <p14:sldId id="293"/>
            <p14:sldId id="291"/>
            <p14:sldId id="316"/>
          </p14:sldIdLst>
        </p14:section>
        <p14:section name="Old Slides" id="{B39228EE-BC51-4715-A287-3CC9FE8FF3C0}">
          <p14:sldIdLst>
            <p14:sldId id="274"/>
            <p14:sldId id="267"/>
            <p14:sldId id="290"/>
            <p14:sldId id="286"/>
            <p14:sldId id="287"/>
            <p14:sldId id="261"/>
            <p14:sldId id="271"/>
            <p14:sldId id="260"/>
            <p14:sldId id="270"/>
            <p14:sldId id="262"/>
            <p14:sldId id="285"/>
          </p14:sldIdLst>
        </p14:section>
        <p14:section name="Appendix" id="{ACB88B39-D0FC-4652-86F9-6C1DAA3590F9}">
          <p14:sldIdLst>
            <p14:sldId id="288"/>
            <p14:sldId id="284"/>
            <p14:sldId id="265"/>
            <p14:sldId id="268"/>
            <p14:sldId id="266"/>
            <p14:sldId id="269"/>
            <p14:sldId id="277"/>
            <p14:sldId id="278"/>
            <p14:sldId id="279"/>
            <p14:sldId id="280"/>
            <p14:sldId id="281"/>
            <p14:sldId id="282"/>
            <p14:sldId id="283"/>
            <p14:sldId id="320"/>
            <p14:sldId id="27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CA470D-F0D1-DAE1-6776-CE3B4E4EEA69}" name="Ethan Holand" initials="EH" userId="Ethan Holand" providerId="None"/>
  <p188:author id="{FB28643C-0D49-56B0-814E-93A250680B4C}" name="Chloe Wilson" initials="CW" userId="S::wilson.chl@northeastern.edu::deb86ede-8db3-43c6-bfed-1a18f3c06a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than Holand" initials="EH" lastIdx="3" clrIdx="0">
    <p:extLst>
      <p:ext uri="{19B8F6BF-5375-455C-9EA6-DF929625EA0E}">
        <p15:presenceInfo xmlns:p15="http://schemas.microsoft.com/office/powerpoint/2012/main" userId="Ethan Holand" providerId="None"/>
      </p:ext>
    </p:extLst>
  </p:cmAuthor>
  <p:cmAuthor id="2" name="Alex Storrer" initials="AS" lastIdx="2" clrIdx="1">
    <p:extLst>
      <p:ext uri="{19B8F6BF-5375-455C-9EA6-DF929625EA0E}">
        <p15:presenceInfo xmlns:p15="http://schemas.microsoft.com/office/powerpoint/2012/main" userId="Alex Storr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14404B-A47C-4ACE-9243-A21AD0EC8860}" v="4" dt="2022-06-21T22:29:34.138"/>
    <p1510:client id="{4F01FF10-1597-4408-9DEA-D58E66813904}" v="313" dt="2022-06-22T15:27:20.852"/>
    <p1510:client id="{4F4DF440-1A98-4ED7-89F6-DE4EA1E2629E}" v="1196" dt="2022-06-22T13:54:45.677"/>
    <p1510:client id="{7D825146-9AF9-AFB6-2E91-DEC59248F53D}" v="108" dt="2022-06-22T05:21:39.509"/>
    <p1510:client id="{A63045F6-E7CD-59EE-7BF9-F9D0B27B8366}" v="3466" dt="2022-06-22T06:46:25.256"/>
    <p1510:client id="{A9C4E95E-E02F-FBF1-BDE9-235C7A2B17D7}" v="30" dt="2022-06-22T06:29:12.534"/>
    <p1510:client id="{B1C34B8A-79FB-4E84-BD92-C5974DDF058E}" v="5519" dt="2022-06-22T15:49:10.585"/>
    <p1510:client id="{C224D2C1-F662-48E3-B39D-C1F4F76A8DAC}" v="2" dt="2022-06-22T13:47:51.158"/>
    <p1510:client id="{CB05DCF1-3165-4BB4-B7D7-3F46C9FE5939}" v="5689" dt="2022-06-21T23:03:50.171"/>
    <p1510:client id="{CC82DF51-9228-4228-A824-B1C0BE06DB77}" v="424" dt="2022-06-22T13:56:21.828"/>
    <p1510:client id="{CE212CAA-BFE5-427B-B5F7-7F7B948B6767}" v="138" dt="2022-06-21T23:03:40.135"/>
    <p1510:client id="{EB92A3DC-0AF6-3D65-1E01-22C9A70B0423}" v="42" dt="2022-06-22T06:26:56.642"/>
    <p1510:client id="{EF735EE9-FC77-4ACE-869A-F545E2B20779}" v="4373" dt="2022-06-22T13:46:47.317"/>
    <p1510:client id="{FDF654A2-1268-2AD9-2EA5-FF42822EE5AD}" v="450" dt="2022-06-21T20:19:01.9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Wilson" userId="S::wilson.chl@northeastern.edu::deb86ede-8db3-43c6-bfed-1a18f3c06a92" providerId="AD" clId="Web-{A63045F6-E7CD-59EE-7BF9-F9D0B27B8366}"/>
    <pc:docChg chg="addSld delSld modSld sldOrd modSection">
      <pc:chgData name="Chloe Wilson" userId="S::wilson.chl@northeastern.edu::deb86ede-8db3-43c6-bfed-1a18f3c06a92" providerId="AD" clId="Web-{A63045F6-E7CD-59EE-7BF9-F9D0B27B8366}" dt="2022-06-22T06:46:25.256" v="5666"/>
      <pc:docMkLst>
        <pc:docMk/>
      </pc:docMkLst>
      <pc:sldChg chg="modSp modNotes">
        <pc:chgData name="Chloe Wilson" userId="S::wilson.chl@northeastern.edu::deb86ede-8db3-43c6-bfed-1a18f3c06a92" providerId="AD" clId="Web-{A63045F6-E7CD-59EE-7BF9-F9D0B27B8366}" dt="2022-06-22T05:58:09.985" v="2848"/>
        <pc:sldMkLst>
          <pc:docMk/>
          <pc:sldMk cId="109857222" sldId="256"/>
        </pc:sldMkLst>
        <pc:spChg chg="mod">
          <ac:chgData name="Chloe Wilson" userId="S::wilson.chl@northeastern.edu::deb86ede-8db3-43c6-bfed-1a18f3c06a92" providerId="AD" clId="Web-{A63045F6-E7CD-59EE-7BF9-F9D0B27B8366}" dt="2022-06-22T04:49:12.059" v="2187"/>
          <ac:spMkLst>
            <pc:docMk/>
            <pc:sldMk cId="109857222" sldId="256"/>
            <ac:spMk id="2" creationId="{00000000-0000-0000-0000-000000000000}"/>
          </ac:spMkLst>
        </pc:spChg>
        <pc:spChg chg="mod">
          <ac:chgData name="Chloe Wilson" userId="S::wilson.chl@northeastern.edu::deb86ede-8db3-43c6-bfed-1a18f3c06a92" providerId="AD" clId="Web-{A63045F6-E7CD-59EE-7BF9-F9D0B27B8366}" dt="2022-06-22T05:27:13.672" v="2589"/>
          <ac:spMkLst>
            <pc:docMk/>
            <pc:sldMk cId="109857222" sldId="256"/>
            <ac:spMk id="16" creationId="{CB11BED8-331B-464C-BCCD-DDCB93AF2C60}"/>
          </ac:spMkLst>
        </pc:spChg>
      </pc:sldChg>
      <pc:sldChg chg="addSp delSp modSp mod setBg">
        <pc:chgData name="Chloe Wilson" userId="S::wilson.chl@northeastern.edu::deb86ede-8db3-43c6-bfed-1a18f3c06a92" providerId="AD" clId="Web-{A63045F6-E7CD-59EE-7BF9-F9D0B27B8366}" dt="2022-06-22T05:48:14.731" v="2818"/>
        <pc:sldMkLst>
          <pc:docMk/>
          <pc:sldMk cId="1331644637" sldId="259"/>
        </pc:sldMkLst>
        <pc:spChg chg="mod ord">
          <ac:chgData name="Chloe Wilson" userId="S::wilson.chl@northeastern.edu::deb86ede-8db3-43c6-bfed-1a18f3c06a92" providerId="AD" clId="Web-{A63045F6-E7CD-59EE-7BF9-F9D0B27B8366}" dt="2022-06-22T05:48:14.731" v="2818"/>
          <ac:spMkLst>
            <pc:docMk/>
            <pc:sldMk cId="1331644637" sldId="259"/>
            <ac:spMk id="2" creationId="{BE605613-9CB1-BF99-4D0B-100C1A2B54E0}"/>
          </ac:spMkLst>
        </pc:spChg>
        <pc:spChg chg="del mod">
          <ac:chgData name="Chloe Wilson" userId="S::wilson.chl@northeastern.edu::deb86ede-8db3-43c6-bfed-1a18f3c06a92" providerId="AD" clId="Web-{A63045F6-E7CD-59EE-7BF9-F9D0B27B8366}" dt="2022-06-21T23:57:13.639" v="652"/>
          <ac:spMkLst>
            <pc:docMk/>
            <pc:sldMk cId="1331644637" sldId="259"/>
            <ac:spMk id="3" creationId="{4C4DAE1B-0D1E-7255-65F1-E2705BE87F47}"/>
          </ac:spMkLst>
        </pc:spChg>
        <pc:spChg chg="del">
          <ac:chgData name="Chloe Wilson" userId="S::wilson.chl@northeastern.edu::deb86ede-8db3-43c6-bfed-1a18f3c06a92" providerId="AD" clId="Web-{A63045F6-E7CD-59EE-7BF9-F9D0B27B8366}" dt="2022-06-21T23:57:08.186" v="651"/>
          <ac:spMkLst>
            <pc:docMk/>
            <pc:sldMk cId="1331644637" sldId="259"/>
            <ac:spMk id="8" creationId="{A4FB2F3E-259B-4650-B258-F09745BAA841}"/>
          </ac:spMkLst>
        </pc:spChg>
        <pc:spChg chg="del">
          <ac:chgData name="Chloe Wilson" userId="S::wilson.chl@northeastern.edu::deb86ede-8db3-43c6-bfed-1a18f3c06a92" providerId="AD" clId="Web-{A63045F6-E7CD-59EE-7BF9-F9D0B27B8366}" dt="2022-06-21T23:57:08.186" v="651"/>
          <ac:spMkLst>
            <pc:docMk/>
            <pc:sldMk cId="1331644637" sldId="259"/>
            <ac:spMk id="31" creationId="{83CB2632-0822-4E49-A707-FA1B8A4D0173}"/>
          </ac:spMkLst>
        </pc:spChg>
        <pc:spChg chg="add del">
          <ac:chgData name="Chloe Wilson" userId="S::wilson.chl@northeastern.edu::deb86ede-8db3-43c6-bfed-1a18f3c06a92" providerId="AD" clId="Web-{A63045F6-E7CD-59EE-7BF9-F9D0B27B8366}" dt="2022-06-22T05:47:19.071" v="2814"/>
          <ac:spMkLst>
            <pc:docMk/>
            <pc:sldMk cId="1331644637" sldId="259"/>
            <ac:spMk id="36" creationId="{71B2258F-86CA-4D4D-8270-BC05FCDEBFB3}"/>
          </ac:spMkLst>
        </pc:spChg>
        <pc:spChg chg="add del">
          <ac:chgData name="Chloe Wilson" userId="S::wilson.chl@northeastern.edu::deb86ede-8db3-43c6-bfed-1a18f3c06a92" providerId="AD" clId="Web-{A63045F6-E7CD-59EE-7BF9-F9D0B27B8366}" dt="2022-06-22T05:48:14.731" v="2818"/>
          <ac:spMkLst>
            <pc:docMk/>
            <pc:sldMk cId="1331644637" sldId="259"/>
            <ac:spMk id="41" creationId="{71B2258F-86CA-4D4D-8270-BC05FCDEBFB3}"/>
          </ac:spMkLst>
        </pc:spChg>
        <pc:spChg chg="add">
          <ac:chgData name="Chloe Wilson" userId="S::wilson.chl@northeastern.edu::deb86ede-8db3-43c6-bfed-1a18f3c06a92" providerId="AD" clId="Web-{A63045F6-E7CD-59EE-7BF9-F9D0B27B8366}" dt="2022-06-22T05:48:14.731" v="2818"/>
          <ac:spMkLst>
            <pc:docMk/>
            <pc:sldMk cId="1331644637" sldId="259"/>
            <ac:spMk id="46" creationId="{71B2258F-86CA-4D4D-8270-BC05FCDEBFB3}"/>
          </ac:spMkLst>
        </pc:spChg>
        <pc:grpChg chg="del">
          <ac:chgData name="Chloe Wilson" userId="S::wilson.chl@northeastern.edu::deb86ede-8db3-43c6-bfed-1a18f3c06a92" providerId="AD" clId="Web-{A63045F6-E7CD-59EE-7BF9-F9D0B27B8366}" dt="2022-06-21T23:57:08.186" v="651"/>
          <ac:grpSpMkLst>
            <pc:docMk/>
            <pc:sldMk cId="1331644637" sldId="259"/>
            <ac:grpSpMk id="10" creationId="{084C5BAC-71DF-48C0-AB51-699516D3BE58}"/>
          </ac:grpSpMkLst>
        </pc:grpChg>
        <pc:picChg chg="add del mod">
          <ac:chgData name="Chloe Wilson" userId="S::wilson.chl@northeastern.edu::deb86ede-8db3-43c6-bfed-1a18f3c06a92" providerId="AD" clId="Web-{A63045F6-E7CD-59EE-7BF9-F9D0B27B8366}" dt="2022-06-22T05:48:10.449" v="2815"/>
          <ac:picMkLst>
            <pc:docMk/>
            <pc:sldMk cId="1331644637" sldId="259"/>
            <ac:picMk id="3" creationId="{4ED47553-5911-C6CD-74C7-D3C8C409E51A}"/>
          </ac:picMkLst>
        </pc:picChg>
        <pc:picChg chg="add del mod ord">
          <ac:chgData name="Chloe Wilson" userId="S::wilson.chl@northeastern.edu::deb86ede-8db3-43c6-bfed-1a18f3c06a92" providerId="AD" clId="Web-{A63045F6-E7CD-59EE-7BF9-F9D0B27B8366}" dt="2022-06-22T05:43:11.088" v="2794"/>
          <ac:picMkLst>
            <pc:docMk/>
            <pc:sldMk cId="1331644637" sldId="259"/>
            <ac:picMk id="4" creationId="{7F31BAAB-4AC3-29D4-D2FE-E74409D26EB0}"/>
          </ac:picMkLst>
        </pc:picChg>
        <pc:picChg chg="add mod">
          <ac:chgData name="Chloe Wilson" userId="S::wilson.chl@northeastern.edu::deb86ede-8db3-43c6-bfed-1a18f3c06a92" providerId="AD" clId="Web-{A63045F6-E7CD-59EE-7BF9-F9D0B27B8366}" dt="2022-06-22T05:48:14.731" v="2818"/>
          <ac:picMkLst>
            <pc:docMk/>
            <pc:sldMk cId="1331644637" sldId="259"/>
            <ac:picMk id="5" creationId="{76F92F81-83B5-A54A-C4DF-6DDCB8B10C98}"/>
          </ac:picMkLst>
        </pc:picChg>
      </pc:sldChg>
      <pc:sldChg chg="addSp delSp">
        <pc:chgData name="Chloe Wilson" userId="S::wilson.chl@northeastern.edu::deb86ede-8db3-43c6-bfed-1a18f3c06a92" providerId="AD" clId="Web-{A63045F6-E7CD-59EE-7BF9-F9D0B27B8366}" dt="2022-06-22T05:26:12.481" v="2588"/>
        <pc:sldMkLst>
          <pc:docMk/>
          <pc:sldMk cId="571627115" sldId="264"/>
        </pc:sldMkLst>
        <pc:picChg chg="add del">
          <ac:chgData name="Chloe Wilson" userId="S::wilson.chl@northeastern.edu::deb86ede-8db3-43c6-bfed-1a18f3c06a92" providerId="AD" clId="Web-{A63045F6-E7CD-59EE-7BF9-F9D0B27B8366}" dt="2022-06-22T05:26:12.481" v="2588"/>
          <ac:picMkLst>
            <pc:docMk/>
            <pc:sldMk cId="571627115" sldId="264"/>
            <ac:picMk id="2050" creationId="{67DD9A9E-BB22-4EF5-9964-382BE530611C}"/>
          </ac:picMkLst>
        </pc:picChg>
      </pc:sldChg>
      <pc:sldChg chg="delSp">
        <pc:chgData name="Chloe Wilson" userId="S::wilson.chl@northeastern.edu::deb86ede-8db3-43c6-bfed-1a18f3c06a92" providerId="AD" clId="Web-{A63045F6-E7CD-59EE-7BF9-F9D0B27B8366}" dt="2022-06-21T23:51:24.987" v="558"/>
        <pc:sldMkLst>
          <pc:docMk/>
          <pc:sldMk cId="3660199807" sldId="274"/>
        </pc:sldMkLst>
        <pc:spChg chg="del">
          <ac:chgData name="Chloe Wilson" userId="S::wilson.chl@northeastern.edu::deb86ede-8db3-43c6-bfed-1a18f3c06a92" providerId="AD" clId="Web-{A63045F6-E7CD-59EE-7BF9-F9D0B27B8366}" dt="2022-06-21T23:51:24.987" v="558"/>
          <ac:spMkLst>
            <pc:docMk/>
            <pc:sldMk cId="3660199807" sldId="274"/>
            <ac:spMk id="27" creationId="{A503EE9D-56D0-A188-752B-2CFE300EE217}"/>
          </ac:spMkLst>
        </pc:spChg>
      </pc:sldChg>
      <pc:sldChg chg="addSp modSp ord">
        <pc:chgData name="Chloe Wilson" userId="S::wilson.chl@northeastern.edu::deb86ede-8db3-43c6-bfed-1a18f3c06a92" providerId="AD" clId="Web-{A63045F6-E7CD-59EE-7BF9-F9D0B27B8366}" dt="2022-06-22T05:30:07.698" v="2644"/>
        <pc:sldMkLst>
          <pc:docMk/>
          <pc:sldMk cId="2392841696" sldId="291"/>
        </pc:sldMkLst>
        <pc:spChg chg="mod">
          <ac:chgData name="Chloe Wilson" userId="S::wilson.chl@northeastern.edu::deb86ede-8db3-43c6-bfed-1a18f3c06a92" providerId="AD" clId="Web-{A63045F6-E7CD-59EE-7BF9-F9D0B27B8366}" dt="2022-06-21T23:59:25.424" v="662" actId="14100"/>
          <ac:spMkLst>
            <pc:docMk/>
            <pc:sldMk cId="2392841696" sldId="291"/>
            <ac:spMk id="2" creationId="{BA4C9231-E16F-F8A9-FBAB-59A764D4E021}"/>
          </ac:spMkLst>
        </pc:spChg>
        <pc:spChg chg="add mod ord">
          <ac:chgData name="Chloe Wilson" userId="S::wilson.chl@northeastern.edu::deb86ede-8db3-43c6-bfed-1a18f3c06a92" providerId="AD" clId="Web-{A63045F6-E7CD-59EE-7BF9-F9D0B27B8366}" dt="2022-06-21T23:59:21.627" v="661" actId="14100"/>
          <ac:spMkLst>
            <pc:docMk/>
            <pc:sldMk cId="2392841696" sldId="291"/>
            <ac:spMk id="6" creationId="{D81A7947-3001-82BD-7CF9-711D0406FBC2}"/>
          </ac:spMkLst>
        </pc:spChg>
        <pc:spChg chg="mod">
          <ac:chgData name="Chloe Wilson" userId="S::wilson.chl@northeastern.edu::deb86ede-8db3-43c6-bfed-1a18f3c06a92" providerId="AD" clId="Web-{A63045F6-E7CD-59EE-7BF9-F9D0B27B8366}" dt="2022-06-21T23:59:27.221" v="663" actId="14100"/>
          <ac:spMkLst>
            <pc:docMk/>
            <pc:sldMk cId="2392841696" sldId="291"/>
            <ac:spMk id="9" creationId="{03FAE026-AD1F-99F0-216E-4990D3440BF1}"/>
          </ac:spMkLst>
        </pc:spChg>
      </pc:sldChg>
      <pc:sldChg chg="delSp modSp ord modNotes">
        <pc:chgData name="Chloe Wilson" userId="S::wilson.chl@northeastern.edu::deb86ede-8db3-43c6-bfed-1a18f3c06a92" providerId="AD" clId="Web-{A63045F6-E7CD-59EE-7BF9-F9D0B27B8366}" dt="2022-06-22T06:14:23.840" v="3791"/>
        <pc:sldMkLst>
          <pc:docMk/>
          <pc:sldMk cId="702719243" sldId="293"/>
        </pc:sldMkLst>
        <pc:spChg chg="mod">
          <ac:chgData name="Chloe Wilson" userId="S::wilson.chl@northeastern.edu::deb86ede-8db3-43c6-bfed-1a18f3c06a92" providerId="AD" clId="Web-{A63045F6-E7CD-59EE-7BF9-F9D0B27B8366}" dt="2022-06-22T04:20:59.280" v="1367" actId="14100"/>
          <ac:spMkLst>
            <pc:docMk/>
            <pc:sldMk cId="702719243" sldId="293"/>
            <ac:spMk id="13" creationId="{13F2D8F0-6114-3AE9-6632-79668266EAC9}"/>
          </ac:spMkLst>
        </pc:spChg>
        <pc:graphicFrameChg chg="mod modGraphic">
          <ac:chgData name="Chloe Wilson" userId="S::wilson.chl@northeastern.edu::deb86ede-8db3-43c6-bfed-1a18f3c06a92" providerId="AD" clId="Web-{A63045F6-E7CD-59EE-7BF9-F9D0B27B8366}" dt="2022-06-22T06:14:05.260" v="3787"/>
          <ac:graphicFrameMkLst>
            <pc:docMk/>
            <pc:sldMk cId="702719243" sldId="293"/>
            <ac:graphicFrameMk id="5" creationId="{74287FBE-C431-F787-A30D-10A5AB1767EE}"/>
          </ac:graphicFrameMkLst>
        </pc:graphicFrameChg>
        <pc:picChg chg="mod">
          <ac:chgData name="Chloe Wilson" userId="S::wilson.chl@northeastern.edu::deb86ede-8db3-43c6-bfed-1a18f3c06a92" providerId="AD" clId="Web-{A63045F6-E7CD-59EE-7BF9-F9D0B27B8366}" dt="2022-06-22T06:14:10.214" v="3790" actId="1076"/>
          <ac:picMkLst>
            <pc:docMk/>
            <pc:sldMk cId="702719243" sldId="293"/>
            <ac:picMk id="10" creationId="{C799CCF2-C40D-6933-64E4-39B1D19F6E70}"/>
          </ac:picMkLst>
        </pc:picChg>
        <pc:picChg chg="mod">
          <ac:chgData name="Chloe Wilson" userId="S::wilson.chl@northeastern.edu::deb86ede-8db3-43c6-bfed-1a18f3c06a92" providerId="AD" clId="Web-{A63045F6-E7CD-59EE-7BF9-F9D0B27B8366}" dt="2022-06-22T06:14:08.807" v="3789" actId="1076"/>
          <ac:picMkLst>
            <pc:docMk/>
            <pc:sldMk cId="702719243" sldId="293"/>
            <ac:picMk id="11" creationId="{97CC0DF9-7A71-FC00-D54E-7169EEE7A49B}"/>
          </ac:picMkLst>
        </pc:picChg>
        <pc:picChg chg="del">
          <ac:chgData name="Chloe Wilson" userId="S::wilson.chl@northeastern.edu::deb86ede-8db3-43c6-bfed-1a18f3c06a92" providerId="AD" clId="Web-{A63045F6-E7CD-59EE-7BF9-F9D0B27B8366}" dt="2022-06-22T06:14:06.510" v="3788"/>
          <ac:picMkLst>
            <pc:docMk/>
            <pc:sldMk cId="702719243" sldId="293"/>
            <ac:picMk id="12" creationId="{7AB9E941-6EC4-3F77-DEDB-CBEFFC3F39DF}"/>
          </ac:picMkLst>
        </pc:picChg>
      </pc:sldChg>
      <pc:sldChg chg="addSp modSp">
        <pc:chgData name="Chloe Wilson" userId="S::wilson.chl@northeastern.edu::deb86ede-8db3-43c6-bfed-1a18f3c06a92" providerId="AD" clId="Web-{A63045F6-E7CD-59EE-7BF9-F9D0B27B8366}" dt="2022-06-22T04:22:43.224" v="1404" actId="1076"/>
        <pc:sldMkLst>
          <pc:docMk/>
          <pc:sldMk cId="1107827291" sldId="294"/>
        </pc:sldMkLst>
        <pc:spChg chg="mod">
          <ac:chgData name="Chloe Wilson" userId="S::wilson.chl@northeastern.edu::deb86ede-8db3-43c6-bfed-1a18f3c06a92" providerId="AD" clId="Web-{A63045F6-E7CD-59EE-7BF9-F9D0B27B8366}" dt="2022-06-22T04:22:24.754" v="1379" actId="1076"/>
          <ac:spMkLst>
            <pc:docMk/>
            <pc:sldMk cId="1107827291" sldId="294"/>
            <ac:spMk id="4" creationId="{CECB7A85-7765-4A9B-947F-283B2D175566}"/>
          </ac:spMkLst>
        </pc:spChg>
        <pc:spChg chg="add mod">
          <ac:chgData name="Chloe Wilson" userId="S::wilson.chl@northeastern.edu::deb86ede-8db3-43c6-bfed-1a18f3c06a92" providerId="AD" clId="Web-{A63045F6-E7CD-59EE-7BF9-F9D0B27B8366}" dt="2022-06-22T04:22:31.864" v="1381" actId="1076"/>
          <ac:spMkLst>
            <pc:docMk/>
            <pc:sldMk cId="1107827291" sldId="294"/>
            <ac:spMk id="5" creationId="{38C27215-3AE6-420E-8194-F26345FC4C3D}"/>
          </ac:spMkLst>
        </pc:spChg>
        <pc:spChg chg="add mod">
          <ac:chgData name="Chloe Wilson" userId="S::wilson.chl@northeastern.edu::deb86ede-8db3-43c6-bfed-1a18f3c06a92" providerId="AD" clId="Web-{A63045F6-E7CD-59EE-7BF9-F9D0B27B8366}" dt="2022-06-22T04:22:43.224" v="1404" actId="1076"/>
          <ac:spMkLst>
            <pc:docMk/>
            <pc:sldMk cId="1107827291" sldId="294"/>
            <ac:spMk id="6" creationId="{FB655B46-CC55-EA45-152A-4DC1DD26D816}"/>
          </ac:spMkLst>
        </pc:spChg>
      </pc:sldChg>
      <pc:sldChg chg="modSp add del ord">
        <pc:chgData name="Chloe Wilson" userId="S::wilson.chl@northeastern.edu::deb86ede-8db3-43c6-bfed-1a18f3c06a92" providerId="AD" clId="Web-{A63045F6-E7CD-59EE-7BF9-F9D0B27B8366}" dt="2022-06-22T05:34:10.368" v="2707"/>
        <pc:sldMkLst>
          <pc:docMk/>
          <pc:sldMk cId="2901637430" sldId="295"/>
        </pc:sldMkLst>
        <pc:spChg chg="mod">
          <ac:chgData name="Chloe Wilson" userId="S::wilson.chl@northeastern.edu::deb86ede-8db3-43c6-bfed-1a18f3c06a92" providerId="AD" clId="Web-{A63045F6-E7CD-59EE-7BF9-F9D0B27B8366}" dt="2022-06-22T03:58:15.934" v="810" actId="14100"/>
          <ac:spMkLst>
            <pc:docMk/>
            <pc:sldMk cId="2901637430" sldId="295"/>
            <ac:spMk id="17" creationId="{B3ED6CEE-2D03-A67B-555A-D5F26FF56657}"/>
          </ac:spMkLst>
        </pc:spChg>
      </pc:sldChg>
      <pc:sldChg chg="delSp ord modNotes">
        <pc:chgData name="Chloe Wilson" userId="S::wilson.chl@northeastern.edu::deb86ede-8db3-43c6-bfed-1a18f3c06a92" providerId="AD" clId="Web-{A63045F6-E7CD-59EE-7BF9-F9D0B27B8366}" dt="2022-06-22T06:32:37.488" v="4516"/>
        <pc:sldMkLst>
          <pc:docMk/>
          <pc:sldMk cId="2414183116" sldId="297"/>
        </pc:sldMkLst>
        <pc:spChg chg="del">
          <ac:chgData name="Chloe Wilson" userId="S::wilson.chl@northeastern.edu::deb86ede-8db3-43c6-bfed-1a18f3c06a92" providerId="AD" clId="Web-{A63045F6-E7CD-59EE-7BF9-F9D0B27B8366}" dt="2022-06-22T06:27:20.001" v="4121"/>
          <ac:spMkLst>
            <pc:docMk/>
            <pc:sldMk cId="2414183116" sldId="297"/>
            <ac:spMk id="14" creationId="{144344C2-C19C-D013-BD7E-96B89090DE09}"/>
          </ac:spMkLst>
        </pc:spChg>
      </pc:sldChg>
      <pc:sldChg chg="addSp delSp modSp addAnim delAnim modAnim addCm delCm modNotes">
        <pc:chgData name="Chloe Wilson" userId="S::wilson.chl@northeastern.edu::deb86ede-8db3-43c6-bfed-1a18f3c06a92" providerId="AD" clId="Web-{A63045F6-E7CD-59EE-7BF9-F9D0B27B8366}" dt="2022-06-22T06:18:29.339" v="3826" actId="1076"/>
        <pc:sldMkLst>
          <pc:docMk/>
          <pc:sldMk cId="2491480742" sldId="298"/>
        </pc:sldMkLst>
        <pc:spChg chg="mod">
          <ac:chgData name="Chloe Wilson" userId="S::wilson.chl@northeastern.edu::deb86ede-8db3-43c6-bfed-1a18f3c06a92" providerId="AD" clId="Web-{A63045F6-E7CD-59EE-7BF9-F9D0B27B8366}" dt="2022-06-22T05:53:25.030" v="2826"/>
          <ac:spMkLst>
            <pc:docMk/>
            <pc:sldMk cId="2491480742" sldId="298"/>
            <ac:spMk id="2" creationId="{E985BE3D-59B8-D0F0-8F69-2577C05E889A}"/>
          </ac:spMkLst>
        </pc:spChg>
        <pc:spChg chg="del">
          <ac:chgData name="Chloe Wilson" userId="S::wilson.chl@northeastern.edu::deb86ede-8db3-43c6-bfed-1a18f3c06a92" providerId="AD" clId="Web-{A63045F6-E7CD-59EE-7BF9-F9D0B27B8366}" dt="2022-06-21T23:18:43.096" v="3"/>
          <ac:spMkLst>
            <pc:docMk/>
            <pc:sldMk cId="2491480742" sldId="298"/>
            <ac:spMk id="3" creationId="{3FC55676-45F2-46FE-DDEF-2C386E472348}"/>
          </ac:spMkLst>
        </pc:spChg>
        <pc:spChg chg="add del mod">
          <ac:chgData name="Chloe Wilson" userId="S::wilson.chl@northeastern.edu::deb86ede-8db3-43c6-bfed-1a18f3c06a92" providerId="AD" clId="Web-{A63045F6-E7CD-59EE-7BF9-F9D0B27B8366}" dt="2022-06-21T23:18:48.706" v="7"/>
          <ac:spMkLst>
            <pc:docMk/>
            <pc:sldMk cId="2491480742" sldId="298"/>
            <ac:spMk id="4" creationId="{A6764325-52DA-94EB-2DCB-561C32FCE636}"/>
          </ac:spMkLst>
        </pc:spChg>
        <pc:spChg chg="del">
          <ac:chgData name="Chloe Wilson" userId="S::wilson.chl@northeastern.edu::deb86ede-8db3-43c6-bfed-1a18f3c06a92" providerId="AD" clId="Web-{A63045F6-E7CD-59EE-7BF9-F9D0B27B8366}" dt="2022-06-21T23:18:41.799" v="2"/>
          <ac:spMkLst>
            <pc:docMk/>
            <pc:sldMk cId="2491480742" sldId="298"/>
            <ac:spMk id="8" creationId="{43136139-58DA-5752-72ED-E1FC568144C2}"/>
          </ac:spMkLst>
        </pc:spChg>
        <pc:spChg chg="add del mod">
          <ac:chgData name="Chloe Wilson" userId="S::wilson.chl@northeastern.edu::deb86ede-8db3-43c6-bfed-1a18f3c06a92" providerId="AD" clId="Web-{A63045F6-E7CD-59EE-7BF9-F9D0B27B8366}" dt="2022-06-22T05:11:30.413" v="2386"/>
          <ac:spMkLst>
            <pc:docMk/>
            <pc:sldMk cId="2491480742" sldId="298"/>
            <ac:spMk id="8" creationId="{B66DDFB4-AF5A-457F-6252-7EF6C20373A3}"/>
          </ac:spMkLst>
        </pc:spChg>
        <pc:spChg chg="add del mod">
          <ac:chgData name="Chloe Wilson" userId="S::wilson.chl@northeastern.edu::deb86ede-8db3-43c6-bfed-1a18f3c06a92" providerId="AD" clId="Web-{A63045F6-E7CD-59EE-7BF9-F9D0B27B8366}" dt="2022-06-21T23:21:11.491" v="43"/>
          <ac:spMkLst>
            <pc:docMk/>
            <pc:sldMk cId="2491480742" sldId="298"/>
            <ac:spMk id="9" creationId="{27C76333-929F-B5CE-C5D5-C1446DEF1199}"/>
          </ac:spMkLst>
        </pc:spChg>
        <pc:spChg chg="add del mod">
          <ac:chgData name="Chloe Wilson" userId="S::wilson.chl@northeastern.edu::deb86ede-8db3-43c6-bfed-1a18f3c06a92" providerId="AD" clId="Web-{A63045F6-E7CD-59EE-7BF9-F9D0B27B8366}" dt="2022-06-22T06:16:16.440" v="3812"/>
          <ac:spMkLst>
            <pc:docMk/>
            <pc:sldMk cId="2491480742" sldId="298"/>
            <ac:spMk id="9" creationId="{6CEC586B-5330-C629-C71E-B01C05366900}"/>
          </ac:spMkLst>
        </pc:spChg>
        <pc:spChg chg="add del mod">
          <ac:chgData name="Chloe Wilson" userId="S::wilson.chl@northeastern.edu::deb86ede-8db3-43c6-bfed-1a18f3c06a92" providerId="AD" clId="Web-{A63045F6-E7CD-59EE-7BF9-F9D0B27B8366}" dt="2022-06-21T23:21:13.007" v="44"/>
          <ac:spMkLst>
            <pc:docMk/>
            <pc:sldMk cId="2491480742" sldId="298"/>
            <ac:spMk id="10" creationId="{2B33A6FC-4CCA-0F12-E6EE-47006C7C4328}"/>
          </ac:spMkLst>
        </pc:spChg>
        <pc:spChg chg="add del mod">
          <ac:chgData name="Chloe Wilson" userId="S::wilson.chl@northeastern.edu::deb86ede-8db3-43c6-bfed-1a18f3c06a92" providerId="AD" clId="Web-{A63045F6-E7CD-59EE-7BF9-F9D0B27B8366}" dt="2022-06-22T05:11:23.162" v="2384"/>
          <ac:spMkLst>
            <pc:docMk/>
            <pc:sldMk cId="2491480742" sldId="298"/>
            <ac:spMk id="12" creationId="{82BB7E96-AE8F-E00C-C97B-B00F4723111E}"/>
          </ac:spMkLst>
        </pc:spChg>
        <pc:spChg chg="del mod">
          <ac:chgData name="Chloe Wilson" userId="S::wilson.chl@northeastern.edu::deb86ede-8db3-43c6-bfed-1a18f3c06a92" providerId="AD" clId="Web-{A63045F6-E7CD-59EE-7BF9-F9D0B27B8366}" dt="2022-06-22T05:14:03.516" v="2430"/>
          <ac:spMkLst>
            <pc:docMk/>
            <pc:sldMk cId="2491480742" sldId="298"/>
            <ac:spMk id="13" creationId="{13F2D8F0-6114-3AE9-6632-79668266EAC9}"/>
          </ac:spMkLst>
        </pc:spChg>
        <pc:spChg chg="add del mod">
          <ac:chgData name="Chloe Wilson" userId="S::wilson.chl@northeastern.edu::deb86ede-8db3-43c6-bfed-1a18f3c06a92" providerId="AD" clId="Web-{A63045F6-E7CD-59EE-7BF9-F9D0B27B8366}" dt="2022-06-22T05:11:33.585" v="2388"/>
          <ac:spMkLst>
            <pc:docMk/>
            <pc:sldMk cId="2491480742" sldId="298"/>
            <ac:spMk id="14" creationId="{937D91EF-5AA3-C213-4630-056D9427A4D4}"/>
          </ac:spMkLst>
        </pc:spChg>
        <pc:spChg chg="add del mod">
          <ac:chgData name="Chloe Wilson" userId="S::wilson.chl@northeastern.edu::deb86ede-8db3-43c6-bfed-1a18f3c06a92" providerId="AD" clId="Web-{A63045F6-E7CD-59EE-7BF9-F9D0B27B8366}" dt="2022-06-22T05:11:36.429" v="2389"/>
          <ac:spMkLst>
            <pc:docMk/>
            <pc:sldMk cId="2491480742" sldId="298"/>
            <ac:spMk id="15" creationId="{8AF96593-68EB-CAC8-0B59-F56AEEA9C244}"/>
          </ac:spMkLst>
        </pc:spChg>
        <pc:spChg chg="add del mod">
          <ac:chgData name="Chloe Wilson" userId="S::wilson.chl@northeastern.edu::deb86ede-8db3-43c6-bfed-1a18f3c06a92" providerId="AD" clId="Web-{A63045F6-E7CD-59EE-7BF9-F9D0B27B8366}" dt="2022-06-22T05:11:33.585" v="2387"/>
          <ac:spMkLst>
            <pc:docMk/>
            <pc:sldMk cId="2491480742" sldId="298"/>
            <ac:spMk id="16" creationId="{5EAC5EA1-B021-173F-E0F3-2CCFB0DF13D3}"/>
          </ac:spMkLst>
        </pc:spChg>
        <pc:spChg chg="add del mod">
          <ac:chgData name="Chloe Wilson" userId="S::wilson.chl@northeastern.edu::deb86ede-8db3-43c6-bfed-1a18f3c06a92" providerId="AD" clId="Web-{A63045F6-E7CD-59EE-7BF9-F9D0B27B8366}" dt="2022-06-22T05:11:26.491" v="2385"/>
          <ac:spMkLst>
            <pc:docMk/>
            <pc:sldMk cId="2491480742" sldId="298"/>
            <ac:spMk id="17" creationId="{3E518FC0-DC4D-FA4F-9E4A-48962C8B6243}"/>
          </ac:spMkLst>
        </pc:spChg>
        <pc:spChg chg="add mod ord">
          <ac:chgData name="Chloe Wilson" userId="S::wilson.chl@northeastern.edu::deb86ede-8db3-43c6-bfed-1a18f3c06a92" providerId="AD" clId="Web-{A63045F6-E7CD-59EE-7BF9-F9D0B27B8366}" dt="2022-06-22T05:53:11.748" v="2822"/>
          <ac:spMkLst>
            <pc:docMk/>
            <pc:sldMk cId="2491480742" sldId="298"/>
            <ac:spMk id="20" creationId="{F0454839-BB69-B6EF-7F08-74E8229D804F}"/>
          </ac:spMkLst>
        </pc:spChg>
        <pc:picChg chg="add del mod">
          <ac:chgData name="Chloe Wilson" userId="S::wilson.chl@northeastern.edu::deb86ede-8db3-43c6-bfed-1a18f3c06a92" providerId="AD" clId="Web-{A63045F6-E7CD-59EE-7BF9-F9D0B27B8366}" dt="2022-06-22T05:06:05.483" v="2371"/>
          <ac:picMkLst>
            <pc:docMk/>
            <pc:sldMk cId="2491480742" sldId="298"/>
            <ac:picMk id="3" creationId="{CF203863-BAC9-D24A-BB68-FB84449037B9}"/>
          </ac:picMkLst>
        </pc:picChg>
        <pc:picChg chg="add del mod">
          <ac:chgData name="Chloe Wilson" userId="S::wilson.chl@northeastern.edu::deb86ede-8db3-43c6-bfed-1a18f3c06a92" providerId="AD" clId="Web-{A63045F6-E7CD-59EE-7BF9-F9D0B27B8366}" dt="2022-06-22T05:10:39.801" v="2375"/>
          <ac:picMkLst>
            <pc:docMk/>
            <pc:sldMk cId="2491480742" sldId="298"/>
            <ac:picMk id="4" creationId="{BF29B767-0E3F-128E-982D-7F03C912B1EB}"/>
          </ac:picMkLst>
        </pc:picChg>
        <pc:picChg chg="del">
          <ac:chgData name="Chloe Wilson" userId="S::wilson.chl@northeastern.edu::deb86ede-8db3-43c6-bfed-1a18f3c06a92" providerId="AD" clId="Web-{A63045F6-E7CD-59EE-7BF9-F9D0B27B8366}" dt="2022-06-21T23:18:38.361" v="0"/>
          <ac:picMkLst>
            <pc:docMk/>
            <pc:sldMk cId="2491480742" sldId="298"/>
            <ac:picMk id="5" creationId="{17DCB708-29E7-134C-401B-3547B3C54387}"/>
          </ac:picMkLst>
        </pc:picChg>
        <pc:picChg chg="add del mod">
          <ac:chgData name="Chloe Wilson" userId="S::wilson.chl@northeastern.edu::deb86ede-8db3-43c6-bfed-1a18f3c06a92" providerId="AD" clId="Web-{A63045F6-E7CD-59EE-7BF9-F9D0B27B8366}" dt="2022-06-22T06:18:01.556" v="3816"/>
          <ac:picMkLst>
            <pc:docMk/>
            <pc:sldMk cId="2491480742" sldId="298"/>
            <ac:picMk id="5" creationId="{4964BE36-23BA-F871-DF69-3CE9EC0CAEE6}"/>
          </ac:picMkLst>
        </pc:picChg>
        <pc:picChg chg="add del mod">
          <ac:chgData name="Chloe Wilson" userId="S::wilson.chl@northeastern.edu::deb86ede-8db3-43c6-bfed-1a18f3c06a92" providerId="AD" clId="Web-{A63045F6-E7CD-59EE-7BF9-F9D0B27B8366}" dt="2022-06-22T03:03:33.557" v="664"/>
          <ac:picMkLst>
            <pc:docMk/>
            <pc:sldMk cId="2491480742" sldId="298"/>
            <ac:picMk id="6" creationId="{60A2EB02-4227-A42F-1654-BCE804CED933}"/>
          </ac:picMkLst>
        </pc:picChg>
        <pc:picChg chg="add mod">
          <ac:chgData name="Chloe Wilson" userId="S::wilson.chl@northeastern.edu::deb86ede-8db3-43c6-bfed-1a18f3c06a92" providerId="AD" clId="Web-{A63045F6-E7CD-59EE-7BF9-F9D0B27B8366}" dt="2022-06-22T06:18:26.776" v="3825" actId="1076"/>
          <ac:picMkLst>
            <pc:docMk/>
            <pc:sldMk cId="2491480742" sldId="298"/>
            <ac:picMk id="6" creationId="{AF5149D7-5D0D-F61D-CE6C-12E12B6F0AD9}"/>
          </ac:picMkLst>
        </pc:picChg>
        <pc:picChg chg="del">
          <ac:chgData name="Chloe Wilson" userId="S::wilson.chl@northeastern.edu::deb86ede-8db3-43c6-bfed-1a18f3c06a92" providerId="AD" clId="Web-{A63045F6-E7CD-59EE-7BF9-F9D0B27B8366}" dt="2022-06-21T23:18:39.518" v="1"/>
          <ac:picMkLst>
            <pc:docMk/>
            <pc:sldMk cId="2491480742" sldId="298"/>
            <ac:picMk id="7" creationId="{04351BB0-1643-BF98-3628-9A0798A6AFAD}"/>
          </ac:picMkLst>
        </pc:picChg>
        <pc:picChg chg="add del mod">
          <ac:chgData name="Chloe Wilson" userId="S::wilson.chl@northeastern.edu::deb86ede-8db3-43c6-bfed-1a18f3c06a92" providerId="AD" clId="Web-{A63045F6-E7CD-59EE-7BF9-F9D0B27B8366}" dt="2022-06-22T05:21:29.136" v="2576"/>
          <ac:picMkLst>
            <pc:docMk/>
            <pc:sldMk cId="2491480742" sldId="298"/>
            <ac:picMk id="10" creationId="{16282250-0276-3E6C-0272-145DDD861DC5}"/>
          </ac:picMkLst>
        </pc:picChg>
        <pc:picChg chg="add mod">
          <ac:chgData name="Chloe Wilson" userId="S::wilson.chl@northeastern.edu::deb86ede-8db3-43c6-bfed-1a18f3c06a92" providerId="AD" clId="Web-{A63045F6-E7CD-59EE-7BF9-F9D0B27B8366}" dt="2022-06-22T06:18:29.339" v="3826" actId="1076"/>
          <ac:picMkLst>
            <pc:docMk/>
            <pc:sldMk cId="2491480742" sldId="298"/>
            <ac:picMk id="11" creationId="{E16882F6-B60E-CFDF-80FC-78396DBEE3C2}"/>
          </ac:picMkLst>
        </pc:picChg>
        <pc:picChg chg="add del mod">
          <ac:chgData name="Chloe Wilson" userId="S::wilson.chl@northeastern.edu::deb86ede-8db3-43c6-bfed-1a18f3c06a92" providerId="AD" clId="Web-{A63045F6-E7CD-59EE-7BF9-F9D0B27B8366}" dt="2022-06-22T05:20:46.446" v="2566"/>
          <ac:picMkLst>
            <pc:docMk/>
            <pc:sldMk cId="2491480742" sldId="298"/>
            <ac:picMk id="18" creationId="{1CE786AD-D1AB-D412-BB73-991568206E1F}"/>
          </ac:picMkLst>
        </pc:picChg>
        <pc:picChg chg="add del mod">
          <ac:chgData name="Chloe Wilson" userId="S::wilson.chl@northeastern.edu::deb86ede-8db3-43c6-bfed-1a18f3c06a92" providerId="AD" clId="Web-{A63045F6-E7CD-59EE-7BF9-F9D0B27B8366}" dt="2022-06-21T23:50:21.407" v="554"/>
          <ac:picMkLst>
            <pc:docMk/>
            <pc:sldMk cId="2491480742" sldId="298"/>
            <ac:picMk id="19" creationId="{EA80ECEE-E65A-0379-1614-313A905B3031}"/>
          </ac:picMkLst>
        </pc:picChg>
        <pc:picChg chg="add mod">
          <ac:chgData name="Chloe Wilson" userId="S::wilson.chl@northeastern.edu::deb86ede-8db3-43c6-bfed-1a18f3c06a92" providerId="AD" clId="Web-{A63045F6-E7CD-59EE-7BF9-F9D0B27B8366}" dt="2022-06-22T06:18:16.166" v="3823" actId="14100"/>
          <ac:picMkLst>
            <pc:docMk/>
            <pc:sldMk cId="2491480742" sldId="298"/>
            <ac:picMk id="21" creationId="{FD15FB5B-E794-18C1-AC9D-46569F503FF5}"/>
          </ac:picMkLst>
        </pc:picChg>
      </pc:sldChg>
      <pc:sldChg chg="addSp delSp modSp">
        <pc:chgData name="Chloe Wilson" userId="S::wilson.chl@northeastern.edu::deb86ede-8db3-43c6-bfed-1a18f3c06a92" providerId="AD" clId="Web-{A63045F6-E7CD-59EE-7BF9-F9D0B27B8366}" dt="2022-06-21T23:48:43.091" v="546" actId="1076"/>
        <pc:sldMkLst>
          <pc:docMk/>
          <pc:sldMk cId="2969718680" sldId="300"/>
        </pc:sldMkLst>
        <pc:spChg chg="mod">
          <ac:chgData name="Chloe Wilson" userId="S::wilson.chl@northeastern.edu::deb86ede-8db3-43c6-bfed-1a18f3c06a92" providerId="AD" clId="Web-{A63045F6-E7CD-59EE-7BF9-F9D0B27B8366}" dt="2022-06-21T23:33:42.594" v="456" actId="14100"/>
          <ac:spMkLst>
            <pc:docMk/>
            <pc:sldMk cId="2969718680" sldId="300"/>
            <ac:spMk id="2" creationId="{E985BE3D-59B8-D0F0-8F69-2577C05E889A}"/>
          </ac:spMkLst>
        </pc:spChg>
        <pc:spChg chg="mod">
          <ac:chgData name="Chloe Wilson" userId="S::wilson.chl@northeastern.edu::deb86ede-8db3-43c6-bfed-1a18f3c06a92" providerId="AD" clId="Web-{A63045F6-E7CD-59EE-7BF9-F9D0B27B8366}" dt="2022-06-21T23:34:28.220" v="459" actId="20577"/>
          <ac:spMkLst>
            <pc:docMk/>
            <pc:sldMk cId="2969718680" sldId="300"/>
            <ac:spMk id="3" creationId="{06DD0856-E28F-3FE5-D497-8858DC186AF8}"/>
          </ac:spMkLst>
        </pc:spChg>
        <pc:spChg chg="del">
          <ac:chgData name="Chloe Wilson" userId="S::wilson.chl@northeastern.edu::deb86ede-8db3-43c6-bfed-1a18f3c06a92" providerId="AD" clId="Web-{A63045F6-E7CD-59EE-7BF9-F9D0B27B8366}" dt="2022-06-21T23:44:52.896" v="499"/>
          <ac:spMkLst>
            <pc:docMk/>
            <pc:sldMk cId="2969718680" sldId="300"/>
            <ac:spMk id="4" creationId="{0E1107EC-F685-3A09-8BBB-A7E63D0F120E}"/>
          </ac:spMkLst>
        </pc:spChg>
        <pc:spChg chg="del">
          <ac:chgData name="Chloe Wilson" userId="S::wilson.chl@northeastern.edu::deb86ede-8db3-43c6-bfed-1a18f3c06a92" providerId="AD" clId="Web-{A63045F6-E7CD-59EE-7BF9-F9D0B27B8366}" dt="2022-06-21T23:44:52.896" v="497"/>
          <ac:spMkLst>
            <pc:docMk/>
            <pc:sldMk cId="2969718680" sldId="300"/>
            <ac:spMk id="5" creationId="{9B01F3E4-592F-55F1-B5AD-385588D97AD5}"/>
          </ac:spMkLst>
        </pc:spChg>
        <pc:spChg chg="add mod">
          <ac:chgData name="Chloe Wilson" userId="S::wilson.chl@northeastern.edu::deb86ede-8db3-43c6-bfed-1a18f3c06a92" providerId="AD" clId="Web-{A63045F6-E7CD-59EE-7BF9-F9D0B27B8366}" dt="2022-06-21T23:48:31.825" v="542" actId="1076"/>
          <ac:spMkLst>
            <pc:docMk/>
            <pc:sldMk cId="2969718680" sldId="300"/>
            <ac:spMk id="10" creationId="{87D7DB26-F775-AAC7-BAFF-D6F729D57B86}"/>
          </ac:spMkLst>
        </pc:spChg>
        <pc:spChg chg="add mod">
          <ac:chgData name="Chloe Wilson" userId="S::wilson.chl@northeastern.edu::deb86ede-8db3-43c6-bfed-1a18f3c06a92" providerId="AD" clId="Web-{A63045F6-E7CD-59EE-7BF9-F9D0B27B8366}" dt="2022-06-21T23:48:43.091" v="546" actId="1076"/>
          <ac:spMkLst>
            <pc:docMk/>
            <pc:sldMk cId="2969718680" sldId="300"/>
            <ac:spMk id="12" creationId="{873BC7F8-81A7-54A1-73E2-29F8FFA76139}"/>
          </ac:spMkLst>
        </pc:spChg>
        <pc:spChg chg="del">
          <ac:chgData name="Chloe Wilson" userId="S::wilson.chl@northeastern.edu::deb86ede-8db3-43c6-bfed-1a18f3c06a92" providerId="AD" clId="Web-{A63045F6-E7CD-59EE-7BF9-F9D0B27B8366}" dt="2022-06-21T23:30:03.337" v="335"/>
          <ac:spMkLst>
            <pc:docMk/>
            <pc:sldMk cId="2969718680" sldId="300"/>
            <ac:spMk id="16" creationId="{885A3C51-449A-0C99-0B3F-2FD9AA92D0B2}"/>
          </ac:spMkLst>
        </pc:spChg>
        <pc:spChg chg="mod">
          <ac:chgData name="Chloe Wilson" userId="S::wilson.chl@northeastern.edu::deb86ede-8db3-43c6-bfed-1a18f3c06a92" providerId="AD" clId="Web-{A63045F6-E7CD-59EE-7BF9-F9D0B27B8366}" dt="2022-06-21T23:35:17.565" v="495" actId="20577"/>
          <ac:spMkLst>
            <pc:docMk/>
            <pc:sldMk cId="2969718680" sldId="300"/>
            <ac:spMk id="21" creationId="{D0D31BD6-7C7F-40A2-1B1B-D73A9754F847}"/>
          </ac:spMkLst>
        </pc:spChg>
        <pc:spChg chg="mod">
          <ac:chgData name="Chloe Wilson" userId="S::wilson.chl@northeastern.edu::deb86ede-8db3-43c6-bfed-1a18f3c06a92" providerId="AD" clId="Web-{A63045F6-E7CD-59EE-7BF9-F9D0B27B8366}" dt="2022-06-21T23:34:34.236" v="461" actId="20577"/>
          <ac:spMkLst>
            <pc:docMk/>
            <pc:sldMk cId="2969718680" sldId="300"/>
            <ac:spMk id="22" creationId="{C04DAF0A-19E2-9622-FFEC-085377BEBA77}"/>
          </ac:spMkLst>
        </pc:spChg>
        <pc:spChg chg="del">
          <ac:chgData name="Chloe Wilson" userId="S::wilson.chl@northeastern.edu::deb86ede-8db3-43c6-bfed-1a18f3c06a92" providerId="AD" clId="Web-{A63045F6-E7CD-59EE-7BF9-F9D0B27B8366}" dt="2022-06-21T23:44:52.896" v="498"/>
          <ac:spMkLst>
            <pc:docMk/>
            <pc:sldMk cId="2969718680" sldId="300"/>
            <ac:spMk id="26" creationId="{8AD2DA1A-F5C1-39CE-2FFB-AE293EFBF9F7}"/>
          </ac:spMkLst>
        </pc:spChg>
        <pc:spChg chg="del mod">
          <ac:chgData name="Chloe Wilson" userId="S::wilson.chl@northeastern.edu::deb86ede-8db3-43c6-bfed-1a18f3c06a92" providerId="AD" clId="Web-{A63045F6-E7CD-59EE-7BF9-F9D0B27B8366}" dt="2022-06-21T23:48:15.012" v="537"/>
          <ac:spMkLst>
            <pc:docMk/>
            <pc:sldMk cId="2969718680" sldId="300"/>
            <ac:spMk id="27" creationId="{FA2BE56B-B438-7139-8084-C0AC9792A032}"/>
          </ac:spMkLst>
        </pc:spChg>
        <pc:spChg chg="del">
          <ac:chgData name="Chloe Wilson" userId="S::wilson.chl@northeastern.edu::deb86ede-8db3-43c6-bfed-1a18f3c06a92" providerId="AD" clId="Web-{A63045F6-E7CD-59EE-7BF9-F9D0B27B8366}" dt="2022-06-21T23:47:51.558" v="531"/>
          <ac:spMkLst>
            <pc:docMk/>
            <pc:sldMk cId="2969718680" sldId="300"/>
            <ac:spMk id="35" creationId="{08EFD165-2880-16BE-5EA3-78C604DD60BD}"/>
          </ac:spMkLst>
        </pc:spChg>
        <pc:spChg chg="del">
          <ac:chgData name="Chloe Wilson" userId="S::wilson.chl@northeastern.edu::deb86ede-8db3-43c6-bfed-1a18f3c06a92" providerId="AD" clId="Web-{A63045F6-E7CD-59EE-7BF9-F9D0B27B8366}" dt="2022-06-21T23:47:51.558" v="530"/>
          <ac:spMkLst>
            <pc:docMk/>
            <pc:sldMk cId="2969718680" sldId="300"/>
            <ac:spMk id="36" creationId="{4F54578A-7E33-FD09-CA08-E481D4025212}"/>
          </ac:spMkLst>
        </pc:spChg>
        <pc:spChg chg="del">
          <ac:chgData name="Chloe Wilson" userId="S::wilson.chl@northeastern.edu::deb86ede-8db3-43c6-bfed-1a18f3c06a92" providerId="AD" clId="Web-{A63045F6-E7CD-59EE-7BF9-F9D0B27B8366}" dt="2022-06-21T23:48:15.012" v="536"/>
          <ac:spMkLst>
            <pc:docMk/>
            <pc:sldMk cId="2969718680" sldId="300"/>
            <ac:spMk id="37" creationId="{D8C4257B-BA92-BBF0-E00A-2B6099745B29}"/>
          </ac:spMkLst>
        </pc:spChg>
        <pc:spChg chg="del">
          <ac:chgData name="Chloe Wilson" userId="S::wilson.chl@northeastern.edu::deb86ede-8db3-43c6-bfed-1a18f3c06a92" providerId="AD" clId="Web-{A63045F6-E7CD-59EE-7BF9-F9D0B27B8366}" dt="2022-06-21T23:44:52.896" v="496"/>
          <ac:spMkLst>
            <pc:docMk/>
            <pc:sldMk cId="2969718680" sldId="300"/>
            <ac:spMk id="38" creationId="{375AD506-3721-F470-C81D-2A37698893CA}"/>
          </ac:spMkLst>
        </pc:spChg>
        <pc:picChg chg="add mod modCrop">
          <ac:chgData name="Chloe Wilson" userId="S::wilson.chl@northeastern.edu::deb86ede-8db3-43c6-bfed-1a18f3c06a92" providerId="AD" clId="Web-{A63045F6-E7CD-59EE-7BF9-F9D0B27B8366}" dt="2022-06-21T23:48:39.794" v="545" actId="1076"/>
          <ac:picMkLst>
            <pc:docMk/>
            <pc:sldMk cId="2969718680" sldId="300"/>
            <ac:picMk id="6" creationId="{500F156B-09C6-FA1C-7775-BA2E75DDC941}"/>
          </ac:picMkLst>
        </pc:picChg>
        <pc:picChg chg="add mod modCrop">
          <ac:chgData name="Chloe Wilson" userId="S::wilson.chl@northeastern.edu::deb86ede-8db3-43c6-bfed-1a18f3c06a92" providerId="AD" clId="Web-{A63045F6-E7CD-59EE-7BF9-F9D0B27B8366}" dt="2022-06-21T23:48:02.856" v="535"/>
          <ac:picMkLst>
            <pc:docMk/>
            <pc:sldMk cId="2969718680" sldId="300"/>
            <ac:picMk id="7" creationId="{21022542-3B69-12EB-3C4E-7E5E5F6764B1}"/>
          </ac:picMkLst>
        </pc:picChg>
        <pc:picChg chg="add mod">
          <ac:chgData name="Chloe Wilson" userId="S::wilson.chl@northeastern.edu::deb86ede-8db3-43c6-bfed-1a18f3c06a92" providerId="AD" clId="Web-{A63045F6-E7CD-59EE-7BF9-F9D0B27B8366}" dt="2022-06-21T23:48:18.075" v="540" actId="1076"/>
          <ac:picMkLst>
            <pc:docMk/>
            <pc:sldMk cId="2969718680" sldId="300"/>
            <ac:picMk id="8" creationId="{CFE50989-2892-3BB2-324C-B52460800455}"/>
          </ac:picMkLst>
        </pc:picChg>
        <pc:picChg chg="del">
          <ac:chgData name="Chloe Wilson" userId="S::wilson.chl@northeastern.edu::deb86ede-8db3-43c6-bfed-1a18f3c06a92" providerId="AD" clId="Web-{A63045F6-E7CD-59EE-7BF9-F9D0B27B8366}" dt="2022-06-21T23:48:15.012" v="538"/>
          <ac:picMkLst>
            <pc:docMk/>
            <pc:sldMk cId="2969718680" sldId="300"/>
            <ac:picMk id="1026" creationId="{0C208381-DBD5-7A1F-3E8D-5070D7D9FFA3}"/>
          </ac:picMkLst>
        </pc:picChg>
      </pc:sldChg>
      <pc:sldChg chg="ord">
        <pc:chgData name="Chloe Wilson" userId="S::wilson.chl@northeastern.edu::deb86ede-8db3-43c6-bfed-1a18f3c06a92" providerId="AD" clId="Web-{A63045F6-E7CD-59EE-7BF9-F9D0B27B8366}" dt="2022-06-22T05:30:10.917" v="2645"/>
        <pc:sldMkLst>
          <pc:docMk/>
          <pc:sldMk cId="4106567380" sldId="306"/>
        </pc:sldMkLst>
      </pc:sldChg>
      <pc:sldChg chg="addSp delSp modSp addAnim delAnim modAnim modNotes">
        <pc:chgData name="Chloe Wilson" userId="S::wilson.chl@northeastern.edu::deb86ede-8db3-43c6-bfed-1a18f3c06a92" providerId="AD" clId="Web-{A63045F6-E7CD-59EE-7BF9-F9D0B27B8366}" dt="2022-06-22T06:46:25.256" v="5666"/>
        <pc:sldMkLst>
          <pc:docMk/>
          <pc:sldMk cId="1420728200" sldId="308"/>
        </pc:sldMkLst>
        <pc:spChg chg="add del mod">
          <ac:chgData name="Chloe Wilson" userId="S::wilson.chl@northeastern.edu::deb86ede-8db3-43c6-bfed-1a18f3c06a92" providerId="AD" clId="Web-{A63045F6-E7CD-59EE-7BF9-F9D0B27B8366}" dt="2022-06-22T06:46:25.256" v="5666"/>
          <ac:spMkLst>
            <pc:docMk/>
            <pc:sldMk cId="1420728200" sldId="308"/>
            <ac:spMk id="6" creationId="{5C82B425-12DE-76E4-2ADC-C202606A8FC3}"/>
          </ac:spMkLst>
        </pc:spChg>
        <pc:spChg chg="add mod">
          <ac:chgData name="Chloe Wilson" userId="S::wilson.chl@northeastern.edu::deb86ede-8db3-43c6-bfed-1a18f3c06a92" providerId="AD" clId="Web-{A63045F6-E7CD-59EE-7BF9-F9D0B27B8366}" dt="2022-06-22T04:20:00.761" v="1352" actId="20577"/>
          <ac:spMkLst>
            <pc:docMk/>
            <pc:sldMk cId="1420728200" sldId="308"/>
            <ac:spMk id="31" creationId="{3DAA455F-D84A-C55D-16CC-31732120D55B}"/>
          </ac:spMkLst>
        </pc:spChg>
        <pc:graphicFrameChg chg="mod">
          <ac:chgData name="Chloe Wilson" userId="S::wilson.chl@northeastern.edu::deb86ede-8db3-43c6-bfed-1a18f3c06a92" providerId="AD" clId="Web-{A63045F6-E7CD-59EE-7BF9-F9D0B27B8366}" dt="2022-06-22T04:18:08.208" v="1326" actId="14100"/>
          <ac:graphicFrameMkLst>
            <pc:docMk/>
            <pc:sldMk cId="1420728200" sldId="308"/>
            <ac:graphicFrameMk id="9" creationId="{871D1AF9-C8FC-27A0-B1BF-8FFDBB674A80}"/>
          </ac:graphicFrameMkLst>
        </pc:graphicFrameChg>
      </pc:sldChg>
      <pc:sldChg chg="addSp delSp modSp add del mod ord setBg modShow modNotes">
        <pc:chgData name="Chloe Wilson" userId="S::wilson.chl@northeastern.edu::deb86ede-8db3-43c6-bfed-1a18f3c06a92" providerId="AD" clId="Web-{A63045F6-E7CD-59EE-7BF9-F9D0B27B8366}" dt="2022-06-22T06:43:52.669" v="5656"/>
        <pc:sldMkLst>
          <pc:docMk/>
          <pc:sldMk cId="3105671543" sldId="309"/>
        </pc:sldMkLst>
        <pc:spChg chg="mod">
          <ac:chgData name="Chloe Wilson" userId="S::wilson.chl@northeastern.edu::deb86ede-8db3-43c6-bfed-1a18f3c06a92" providerId="AD" clId="Web-{A63045F6-E7CD-59EE-7BF9-F9D0B27B8366}" dt="2022-06-22T06:23:24.721" v="3951" actId="20577"/>
          <ac:spMkLst>
            <pc:docMk/>
            <pc:sldMk cId="3105671543" sldId="309"/>
            <ac:spMk id="2" creationId="{D0762672-FC7D-5E06-EE24-EF598C4ABFE1}"/>
          </ac:spMkLst>
        </pc:spChg>
        <pc:spChg chg="mod ord">
          <ac:chgData name="Chloe Wilson" userId="S::wilson.chl@northeastern.edu::deb86ede-8db3-43c6-bfed-1a18f3c06a92" providerId="AD" clId="Web-{A63045F6-E7CD-59EE-7BF9-F9D0B27B8366}" dt="2022-06-22T06:34:14.134" v="4615" actId="20577"/>
          <ac:spMkLst>
            <pc:docMk/>
            <pc:sldMk cId="3105671543" sldId="309"/>
            <ac:spMk id="3" creationId="{4E44AE82-E011-CE93-7681-B30DB59EF128}"/>
          </ac:spMkLst>
        </pc:spChg>
        <pc:spChg chg="del mod">
          <ac:chgData name="Chloe Wilson" userId="S::wilson.chl@northeastern.edu::deb86ede-8db3-43c6-bfed-1a18f3c06a92" providerId="AD" clId="Web-{A63045F6-E7CD-59EE-7BF9-F9D0B27B8366}" dt="2022-06-22T04:25:51.173" v="1420"/>
          <ac:spMkLst>
            <pc:docMk/>
            <pc:sldMk cId="3105671543" sldId="309"/>
            <ac:spMk id="4" creationId="{8D8B5BC6-D4F9-4562-8AE0-46F5AF5B581C}"/>
          </ac:spMkLst>
        </pc:spChg>
        <pc:spChg chg="add del">
          <ac:chgData name="Chloe Wilson" userId="S::wilson.chl@northeastern.edu::deb86ede-8db3-43c6-bfed-1a18f3c06a92" providerId="AD" clId="Web-{A63045F6-E7CD-59EE-7BF9-F9D0B27B8366}" dt="2022-06-22T04:27:32.480" v="1433"/>
          <ac:spMkLst>
            <pc:docMk/>
            <pc:sldMk cId="3105671543" sldId="309"/>
            <ac:spMk id="8" creationId="{D2B783EE-0239-4717-BBEA-8C9EAC61C824}"/>
          </ac:spMkLst>
        </pc:spChg>
        <pc:spChg chg="add del">
          <ac:chgData name="Chloe Wilson" userId="S::wilson.chl@northeastern.edu::deb86ede-8db3-43c6-bfed-1a18f3c06a92" providerId="AD" clId="Web-{A63045F6-E7CD-59EE-7BF9-F9D0B27B8366}" dt="2022-06-22T04:27:32.480" v="1433"/>
          <ac:spMkLst>
            <pc:docMk/>
            <pc:sldMk cId="3105671543" sldId="309"/>
            <ac:spMk id="9" creationId="{A7B99495-F43F-4D80-A44F-2CB4764EB90B}"/>
          </ac:spMkLst>
        </pc:spChg>
        <pc:spChg chg="add del">
          <ac:chgData name="Chloe Wilson" userId="S::wilson.chl@northeastern.edu::deb86ede-8db3-43c6-bfed-1a18f3c06a92" providerId="AD" clId="Web-{A63045F6-E7CD-59EE-7BF9-F9D0B27B8366}" dt="2022-06-22T04:27:32.480" v="1433"/>
          <ac:spMkLst>
            <pc:docMk/>
            <pc:sldMk cId="3105671543" sldId="309"/>
            <ac:spMk id="10" creationId="{70BEB1E7-2F88-40BC-B73D-42E5B6F80BFC}"/>
          </ac:spMkLst>
        </pc:spChg>
        <pc:spChg chg="add del">
          <ac:chgData name="Chloe Wilson" userId="S::wilson.chl@northeastern.edu::deb86ede-8db3-43c6-bfed-1a18f3c06a92" providerId="AD" clId="Web-{A63045F6-E7CD-59EE-7BF9-F9D0B27B8366}" dt="2022-06-22T04:26:37.133" v="1428"/>
          <ac:spMkLst>
            <pc:docMk/>
            <pc:sldMk cId="3105671543" sldId="309"/>
            <ac:spMk id="11" creationId="{D2B783EE-0239-4717-BBEA-8C9EAC61C824}"/>
          </ac:spMkLst>
        </pc:spChg>
        <pc:spChg chg="add">
          <ac:chgData name="Chloe Wilson" userId="S::wilson.chl@northeastern.edu::deb86ede-8db3-43c6-bfed-1a18f3c06a92" providerId="AD" clId="Web-{A63045F6-E7CD-59EE-7BF9-F9D0B27B8366}" dt="2022-06-22T04:27:42.731" v="1434"/>
          <ac:spMkLst>
            <pc:docMk/>
            <pc:sldMk cId="3105671543" sldId="309"/>
            <ac:spMk id="12" creationId="{72D05657-94EE-4B2D-BC1B-A1D065063658}"/>
          </ac:spMkLst>
        </pc:spChg>
        <pc:spChg chg="add del">
          <ac:chgData name="Chloe Wilson" userId="S::wilson.chl@northeastern.edu::deb86ede-8db3-43c6-bfed-1a18f3c06a92" providerId="AD" clId="Web-{A63045F6-E7CD-59EE-7BF9-F9D0B27B8366}" dt="2022-06-22T04:26:37.133" v="1428"/>
          <ac:spMkLst>
            <pc:docMk/>
            <pc:sldMk cId="3105671543" sldId="309"/>
            <ac:spMk id="13" creationId="{A7B99495-F43F-4D80-A44F-2CB4764EB90B}"/>
          </ac:spMkLst>
        </pc:spChg>
        <pc:spChg chg="add">
          <ac:chgData name="Chloe Wilson" userId="S::wilson.chl@northeastern.edu::deb86ede-8db3-43c6-bfed-1a18f3c06a92" providerId="AD" clId="Web-{A63045F6-E7CD-59EE-7BF9-F9D0B27B8366}" dt="2022-06-22T04:27:42.731" v="1434"/>
          <ac:spMkLst>
            <pc:docMk/>
            <pc:sldMk cId="3105671543" sldId="309"/>
            <ac:spMk id="14" creationId="{7586665A-47B3-4AEE-BC94-15D89FF706B3}"/>
          </ac:spMkLst>
        </pc:spChg>
        <pc:spChg chg="add del">
          <ac:chgData name="Chloe Wilson" userId="S::wilson.chl@northeastern.edu::deb86ede-8db3-43c6-bfed-1a18f3c06a92" providerId="AD" clId="Web-{A63045F6-E7CD-59EE-7BF9-F9D0B27B8366}" dt="2022-06-22T04:26:37.133" v="1428"/>
          <ac:spMkLst>
            <pc:docMk/>
            <pc:sldMk cId="3105671543" sldId="309"/>
            <ac:spMk id="15" creationId="{70BEB1E7-2F88-40BC-B73D-42E5B6F80BFC}"/>
          </ac:spMkLst>
        </pc:spChg>
        <pc:spChg chg="add del">
          <ac:chgData name="Chloe Wilson" userId="S::wilson.chl@northeastern.edu::deb86ede-8db3-43c6-bfed-1a18f3c06a92" providerId="AD" clId="Web-{A63045F6-E7CD-59EE-7BF9-F9D0B27B8366}" dt="2022-06-22T04:28:34.093" v="1478"/>
          <ac:spMkLst>
            <pc:docMk/>
            <pc:sldMk cId="3105671543" sldId="309"/>
            <ac:spMk id="16" creationId="{23554D37-33AE-5E5F-6521-58A1B4DF8874}"/>
          </ac:spMkLst>
        </pc:spChg>
        <pc:spChg chg="add del mod ord">
          <ac:chgData name="Chloe Wilson" userId="S::wilson.chl@northeastern.edu::deb86ede-8db3-43c6-bfed-1a18f3c06a92" providerId="AD" clId="Web-{A63045F6-E7CD-59EE-7BF9-F9D0B27B8366}" dt="2022-06-22T04:29:46.613" v="1492"/>
          <ac:spMkLst>
            <pc:docMk/>
            <pc:sldMk cId="3105671543" sldId="309"/>
            <ac:spMk id="18" creationId="{2AF56358-41EE-B391-5B9F-78AC0B81BFCE}"/>
          </ac:spMkLst>
        </pc:spChg>
        <pc:spChg chg="add del mod">
          <ac:chgData name="Chloe Wilson" userId="S::wilson.chl@northeastern.edu::deb86ede-8db3-43c6-bfed-1a18f3c06a92" providerId="AD" clId="Web-{A63045F6-E7CD-59EE-7BF9-F9D0B27B8366}" dt="2022-06-22T04:32:15.450" v="1594"/>
          <ac:spMkLst>
            <pc:docMk/>
            <pc:sldMk cId="3105671543" sldId="309"/>
            <ac:spMk id="20" creationId="{FED1D7FB-CE7D-DBD1-6CD2-F642A8F8D56E}"/>
          </ac:spMkLst>
        </pc:spChg>
        <pc:picChg chg="add mod ord modCrop">
          <ac:chgData name="Chloe Wilson" userId="S::wilson.chl@northeastern.edu::deb86ede-8db3-43c6-bfed-1a18f3c06a92" providerId="AD" clId="Web-{A63045F6-E7CD-59EE-7BF9-F9D0B27B8366}" dt="2022-06-22T04:27:42.731" v="1434"/>
          <ac:picMkLst>
            <pc:docMk/>
            <pc:sldMk cId="3105671543" sldId="309"/>
            <ac:picMk id="5" creationId="{C6D7B71E-7AF9-8474-BAAB-E7931332EFD0}"/>
          </ac:picMkLst>
        </pc:picChg>
        <pc:picChg chg="add mod modCrop">
          <ac:chgData name="Chloe Wilson" userId="S::wilson.chl@northeastern.edu::deb86ede-8db3-43c6-bfed-1a18f3c06a92" providerId="AD" clId="Web-{A63045F6-E7CD-59EE-7BF9-F9D0B27B8366}" dt="2022-06-22T06:26:13.075" v="4116" actId="1076"/>
          <ac:picMkLst>
            <pc:docMk/>
            <pc:sldMk cId="3105671543" sldId="309"/>
            <ac:picMk id="6" creationId="{2D4B9093-ECE9-BCB2-A5C7-E4DE1DDFB687}"/>
          </ac:picMkLst>
        </pc:picChg>
        <pc:picChg chg="del">
          <ac:chgData name="Chloe Wilson" userId="S::wilson.chl@northeastern.edu::deb86ede-8db3-43c6-bfed-1a18f3c06a92" providerId="AD" clId="Web-{A63045F6-E7CD-59EE-7BF9-F9D0B27B8366}" dt="2022-06-22T06:26:36.545" v="4117"/>
          <ac:picMkLst>
            <pc:docMk/>
            <pc:sldMk cId="3105671543" sldId="309"/>
            <ac:picMk id="42" creationId="{00345925-6FDE-4ED2-80DD-56967B6733E7}"/>
          </ac:picMkLst>
        </pc:picChg>
      </pc:sldChg>
      <pc:sldChg chg="delSp del">
        <pc:chgData name="Chloe Wilson" userId="S::wilson.chl@northeastern.edu::deb86ede-8db3-43c6-bfed-1a18f3c06a92" providerId="AD" clId="Web-{A63045F6-E7CD-59EE-7BF9-F9D0B27B8366}" dt="2022-06-21T23:51:53.004" v="562"/>
        <pc:sldMkLst>
          <pc:docMk/>
          <pc:sldMk cId="3747116583" sldId="311"/>
        </pc:sldMkLst>
        <pc:spChg chg="del">
          <ac:chgData name="Chloe Wilson" userId="S::wilson.chl@northeastern.edu::deb86ede-8db3-43c6-bfed-1a18f3c06a92" providerId="AD" clId="Web-{A63045F6-E7CD-59EE-7BF9-F9D0B27B8366}" dt="2022-06-21T23:24:32.328" v="156"/>
          <ac:spMkLst>
            <pc:docMk/>
            <pc:sldMk cId="3747116583" sldId="311"/>
            <ac:spMk id="12" creationId="{2B6E62D0-3B22-6FCA-7A05-01AD35A46207}"/>
          </ac:spMkLst>
        </pc:spChg>
      </pc:sldChg>
      <pc:sldChg chg="addSp delSp modSp">
        <pc:chgData name="Chloe Wilson" userId="S::wilson.chl@northeastern.edu::deb86ede-8db3-43c6-bfed-1a18f3c06a92" providerId="AD" clId="Web-{A63045F6-E7CD-59EE-7BF9-F9D0B27B8366}" dt="2022-06-21T23:50:42.986" v="557"/>
        <pc:sldMkLst>
          <pc:docMk/>
          <pc:sldMk cId="1204199280" sldId="312"/>
        </pc:sldMkLst>
        <pc:spChg chg="add del mod">
          <ac:chgData name="Chloe Wilson" userId="S::wilson.chl@northeastern.edu::deb86ede-8db3-43c6-bfed-1a18f3c06a92" providerId="AD" clId="Web-{A63045F6-E7CD-59EE-7BF9-F9D0B27B8366}" dt="2022-06-21T23:50:42.986" v="557"/>
          <ac:spMkLst>
            <pc:docMk/>
            <pc:sldMk cId="1204199280" sldId="312"/>
            <ac:spMk id="4" creationId="{8214F69D-CBDE-C648-503B-3C2478B7AFB4}"/>
          </ac:spMkLst>
        </pc:spChg>
      </pc:sldChg>
      <pc:sldChg chg="modSp">
        <pc:chgData name="Chloe Wilson" userId="S::wilson.chl@northeastern.edu::deb86ede-8db3-43c6-bfed-1a18f3c06a92" providerId="AD" clId="Web-{A63045F6-E7CD-59EE-7BF9-F9D0B27B8366}" dt="2022-06-21T23:51:47.675" v="561" actId="1076"/>
        <pc:sldMkLst>
          <pc:docMk/>
          <pc:sldMk cId="2706539533" sldId="315"/>
        </pc:sldMkLst>
        <pc:picChg chg="mod">
          <ac:chgData name="Chloe Wilson" userId="S::wilson.chl@northeastern.edu::deb86ede-8db3-43c6-bfed-1a18f3c06a92" providerId="AD" clId="Web-{A63045F6-E7CD-59EE-7BF9-F9D0B27B8366}" dt="2022-06-21T23:51:47.675" v="561" actId="1076"/>
          <ac:picMkLst>
            <pc:docMk/>
            <pc:sldMk cId="2706539533" sldId="315"/>
            <ac:picMk id="1026" creationId="{BD532B84-EE78-4BAE-9789-23BBC19243E2}"/>
          </ac:picMkLst>
        </pc:picChg>
      </pc:sldChg>
      <pc:sldChg chg="delSp modSp add ord replId">
        <pc:chgData name="Chloe Wilson" userId="S::wilson.chl@northeastern.edu::deb86ede-8db3-43c6-bfed-1a18f3c06a92" providerId="AD" clId="Web-{A63045F6-E7CD-59EE-7BF9-F9D0B27B8366}" dt="2022-06-22T05:30:00.088" v="2643"/>
        <pc:sldMkLst>
          <pc:docMk/>
          <pc:sldMk cId="3903201999" sldId="316"/>
        </pc:sldMkLst>
        <pc:spChg chg="mod">
          <ac:chgData name="Chloe Wilson" userId="S::wilson.chl@northeastern.edu::deb86ede-8db3-43c6-bfed-1a18f3c06a92" providerId="AD" clId="Web-{A63045F6-E7CD-59EE-7BF9-F9D0B27B8366}" dt="2022-06-22T03:53:43.340" v="720" actId="14100"/>
          <ac:spMkLst>
            <pc:docMk/>
            <pc:sldMk cId="3903201999" sldId="316"/>
            <ac:spMk id="2" creationId="{14B586AA-9284-4295-8F8A-005B9114FDAC}"/>
          </ac:spMkLst>
        </pc:spChg>
        <pc:spChg chg="mod">
          <ac:chgData name="Chloe Wilson" userId="S::wilson.chl@northeastern.edu::deb86ede-8db3-43c6-bfed-1a18f3c06a92" providerId="AD" clId="Web-{A63045F6-E7CD-59EE-7BF9-F9D0B27B8366}" dt="2022-06-22T03:57:50.683" v="807" actId="20577"/>
          <ac:spMkLst>
            <pc:docMk/>
            <pc:sldMk cId="3903201999" sldId="316"/>
            <ac:spMk id="6" creationId="{1166D13B-FDD8-4F06-BABB-71A1A1D57D7F}"/>
          </ac:spMkLst>
        </pc:spChg>
        <pc:spChg chg="del">
          <ac:chgData name="Chloe Wilson" userId="S::wilson.chl@northeastern.edu::deb86ede-8db3-43c6-bfed-1a18f3c06a92" providerId="AD" clId="Web-{A63045F6-E7CD-59EE-7BF9-F9D0B27B8366}" dt="2022-06-22T03:57:53.886" v="808"/>
          <ac:spMkLst>
            <pc:docMk/>
            <pc:sldMk cId="3903201999" sldId="316"/>
            <ac:spMk id="7" creationId="{3DDF79AE-0718-44EB-9AEB-6FBF7BEAB72C}"/>
          </ac:spMkLst>
        </pc:spChg>
      </pc:sldChg>
      <pc:sldChg chg="addSp delSp modSp add ord replId addAnim modNotes">
        <pc:chgData name="Chloe Wilson" userId="S::wilson.chl@northeastern.edu::deb86ede-8db3-43c6-bfed-1a18f3c06a92" providerId="AD" clId="Web-{A63045F6-E7CD-59EE-7BF9-F9D0B27B8366}" dt="2022-06-22T05:42:40.664" v="2790"/>
        <pc:sldMkLst>
          <pc:docMk/>
          <pc:sldMk cId="3943467628" sldId="318"/>
        </pc:sldMkLst>
        <pc:spChg chg="mod">
          <ac:chgData name="Chloe Wilson" userId="S::wilson.chl@northeastern.edu::deb86ede-8db3-43c6-bfed-1a18f3c06a92" providerId="AD" clId="Web-{A63045F6-E7CD-59EE-7BF9-F9D0B27B8366}" dt="2022-06-22T05:42:40.664" v="2790"/>
          <ac:spMkLst>
            <pc:docMk/>
            <pc:sldMk cId="3943467628" sldId="318"/>
            <ac:spMk id="2" creationId="{6057593E-0642-DAA8-4B4B-87FD1D9A5BFF}"/>
          </ac:spMkLst>
        </pc:spChg>
        <pc:spChg chg="mod">
          <ac:chgData name="Chloe Wilson" userId="S::wilson.chl@northeastern.edu::deb86ede-8db3-43c6-bfed-1a18f3c06a92" providerId="AD" clId="Web-{A63045F6-E7CD-59EE-7BF9-F9D0B27B8366}" dt="2022-06-22T04:44:17.901" v="1826" actId="20577"/>
          <ac:spMkLst>
            <pc:docMk/>
            <pc:sldMk cId="3943467628" sldId="318"/>
            <ac:spMk id="3" creationId="{8C7CD7EA-C028-225A-F760-4A3FB6FD327E}"/>
          </ac:spMkLst>
        </pc:spChg>
        <pc:spChg chg="add mod">
          <ac:chgData name="Chloe Wilson" userId="S::wilson.chl@northeastern.edu::deb86ede-8db3-43c6-bfed-1a18f3c06a92" providerId="AD" clId="Web-{A63045F6-E7CD-59EE-7BF9-F9D0B27B8366}" dt="2022-06-22T04:44:30.683" v="1834" actId="20577"/>
          <ac:spMkLst>
            <pc:docMk/>
            <pc:sldMk cId="3943467628" sldId="318"/>
            <ac:spMk id="5" creationId="{4A82030F-D809-AA42-13F7-6B1AF4FB67EA}"/>
          </ac:spMkLst>
        </pc:spChg>
        <pc:spChg chg="add mod">
          <ac:chgData name="Chloe Wilson" userId="S::wilson.chl@northeastern.edu::deb86ede-8db3-43c6-bfed-1a18f3c06a92" providerId="AD" clId="Web-{A63045F6-E7CD-59EE-7BF9-F9D0B27B8366}" dt="2022-06-22T05:32:49.254" v="2694" actId="14100"/>
          <ac:spMkLst>
            <pc:docMk/>
            <pc:sldMk cId="3943467628" sldId="318"/>
            <ac:spMk id="7" creationId="{25D178A7-3420-BCF5-30D3-9732EE00C016}"/>
          </ac:spMkLst>
        </pc:spChg>
        <pc:spChg chg="del mod">
          <ac:chgData name="Chloe Wilson" userId="S::wilson.chl@northeastern.edu::deb86ede-8db3-43c6-bfed-1a18f3c06a92" providerId="AD" clId="Web-{A63045F6-E7CD-59EE-7BF9-F9D0B27B8366}" dt="2022-06-22T04:34:23.598" v="1600"/>
          <ac:spMkLst>
            <pc:docMk/>
            <pc:sldMk cId="3943467628" sldId="318"/>
            <ac:spMk id="10" creationId="{F4CF69F4-278D-B27D-8B19-F79546AC27E1}"/>
          </ac:spMkLst>
        </pc:spChg>
        <pc:spChg chg="del">
          <ac:chgData name="Chloe Wilson" userId="S::wilson.chl@northeastern.edu::deb86ede-8db3-43c6-bfed-1a18f3c06a92" providerId="AD" clId="Web-{A63045F6-E7CD-59EE-7BF9-F9D0B27B8366}" dt="2022-06-22T04:34:53.678" v="1606"/>
          <ac:spMkLst>
            <pc:docMk/>
            <pc:sldMk cId="3943467628" sldId="318"/>
            <ac:spMk id="21" creationId="{DFBD243E-56CC-48CF-A988-F6A52191EC29}"/>
          </ac:spMkLst>
        </pc:spChg>
        <pc:spChg chg="del mod">
          <ac:chgData name="Chloe Wilson" userId="S::wilson.chl@northeastern.edu::deb86ede-8db3-43c6-bfed-1a18f3c06a92" providerId="AD" clId="Web-{A63045F6-E7CD-59EE-7BF9-F9D0B27B8366}" dt="2022-06-22T04:37:06.826" v="1672"/>
          <ac:spMkLst>
            <pc:docMk/>
            <pc:sldMk cId="3943467628" sldId="318"/>
            <ac:spMk id="22" creationId="{BA241E01-3C2B-420E-B9BF-EF8C111D1047}"/>
          </ac:spMkLst>
        </pc:spChg>
        <pc:spChg chg="del">
          <ac:chgData name="Chloe Wilson" userId="S::wilson.chl@northeastern.edu::deb86ede-8db3-43c6-bfed-1a18f3c06a92" providerId="AD" clId="Web-{A63045F6-E7CD-59EE-7BF9-F9D0B27B8366}" dt="2022-06-22T04:34:25.723" v="1601"/>
          <ac:spMkLst>
            <pc:docMk/>
            <pc:sldMk cId="3943467628" sldId="318"/>
            <ac:spMk id="23" creationId="{F871903C-A8B4-47B3-862B-4A6A5E2609C3}"/>
          </ac:spMkLst>
        </pc:spChg>
        <pc:grpChg chg="add mod">
          <ac:chgData name="Chloe Wilson" userId="S::wilson.chl@northeastern.edu::deb86ede-8db3-43c6-bfed-1a18f3c06a92" providerId="AD" clId="Web-{A63045F6-E7CD-59EE-7BF9-F9D0B27B8366}" dt="2022-06-22T05:28:42.755" v="2590" actId="1076"/>
          <ac:grpSpMkLst>
            <pc:docMk/>
            <pc:sldMk cId="3943467628" sldId="318"/>
            <ac:grpSpMk id="14" creationId="{8F620069-D1C7-5644-8D12-831DD8300448}"/>
          </ac:grpSpMkLst>
        </pc:grpChg>
        <pc:picChg chg="mod">
          <ac:chgData name="Chloe Wilson" userId="S::wilson.chl@northeastern.edu::deb86ede-8db3-43c6-bfed-1a18f3c06a92" providerId="AD" clId="Web-{A63045F6-E7CD-59EE-7BF9-F9D0B27B8366}" dt="2022-06-22T04:35:04.788" v="1607" actId="1076"/>
          <ac:picMkLst>
            <pc:docMk/>
            <pc:sldMk cId="3943467628" sldId="318"/>
            <ac:picMk id="6" creationId="{5D9397A5-3FC2-4325-9AE6-B2C55834DE42}"/>
          </ac:picMkLst>
        </pc:picChg>
        <pc:picChg chg="del">
          <ac:chgData name="Chloe Wilson" userId="S::wilson.chl@northeastern.edu::deb86ede-8db3-43c6-bfed-1a18f3c06a92" providerId="AD" clId="Web-{A63045F6-E7CD-59EE-7BF9-F9D0B27B8366}" dt="2022-06-22T04:34:26.957" v="1602"/>
          <ac:picMkLst>
            <pc:docMk/>
            <pc:sldMk cId="3943467628" sldId="318"/>
            <ac:picMk id="11" creationId="{B6955941-0E9F-4DFF-846B-A49CE63F2961}"/>
          </ac:picMkLst>
        </pc:picChg>
        <pc:picChg chg="mod">
          <ac:chgData name="Chloe Wilson" userId="S::wilson.chl@northeastern.edu::deb86ede-8db3-43c6-bfed-1a18f3c06a92" providerId="AD" clId="Web-{A63045F6-E7CD-59EE-7BF9-F9D0B27B8366}" dt="2022-06-22T04:35:04.803" v="1609" actId="1076"/>
          <ac:picMkLst>
            <pc:docMk/>
            <pc:sldMk cId="3943467628" sldId="318"/>
            <ac:picMk id="24" creationId="{256815C0-3AEE-4DFE-81B3-D19D19ECE072}"/>
          </ac:picMkLst>
        </pc:picChg>
        <pc:picChg chg="mod">
          <ac:chgData name="Chloe Wilson" userId="S::wilson.chl@northeastern.edu::deb86ede-8db3-43c6-bfed-1a18f3c06a92" providerId="AD" clId="Web-{A63045F6-E7CD-59EE-7BF9-F9D0B27B8366}" dt="2022-06-22T04:35:04.803" v="1608" actId="1076"/>
          <ac:picMkLst>
            <pc:docMk/>
            <pc:sldMk cId="3943467628" sldId="318"/>
            <ac:picMk id="25" creationId="{C64439C3-94AB-44F8-A59B-3C9276BCBECC}"/>
          </ac:picMkLst>
        </pc:picChg>
        <pc:picChg chg="mod">
          <ac:chgData name="Chloe Wilson" userId="S::wilson.chl@northeastern.edu::deb86ede-8db3-43c6-bfed-1a18f3c06a92" providerId="AD" clId="Web-{A63045F6-E7CD-59EE-7BF9-F9D0B27B8366}" dt="2022-06-22T04:52:49.009" v="2314" actId="1076"/>
          <ac:picMkLst>
            <pc:docMk/>
            <pc:sldMk cId="3943467628" sldId="318"/>
            <ac:picMk id="2052" creationId="{718F5082-66A8-400C-8CBE-ED0BAA120E64}"/>
          </ac:picMkLst>
        </pc:picChg>
      </pc:sldChg>
      <pc:sldChg chg="addSp delSp modSp mod setBg delAnim modNotes">
        <pc:chgData name="Chloe Wilson" userId="S::wilson.chl@northeastern.edu::deb86ede-8db3-43c6-bfed-1a18f3c06a92" providerId="AD" clId="Web-{A63045F6-E7CD-59EE-7BF9-F9D0B27B8366}" dt="2022-06-22T06:04:41.696" v="2909" actId="1076"/>
        <pc:sldMkLst>
          <pc:docMk/>
          <pc:sldMk cId="4163730229" sldId="319"/>
        </pc:sldMkLst>
        <pc:spChg chg="mod">
          <ac:chgData name="Chloe Wilson" userId="S::wilson.chl@northeastern.edu::deb86ede-8db3-43c6-bfed-1a18f3c06a92" providerId="AD" clId="Web-{A63045F6-E7CD-59EE-7BF9-F9D0B27B8366}" dt="2022-06-22T05:44:08.029" v="2810" actId="1076"/>
          <ac:spMkLst>
            <pc:docMk/>
            <pc:sldMk cId="4163730229" sldId="319"/>
            <ac:spMk id="2" creationId="{6057593E-0642-DAA8-4B4B-87FD1D9A5BFF}"/>
          </ac:spMkLst>
        </pc:spChg>
        <pc:spChg chg="del">
          <ac:chgData name="Chloe Wilson" userId="S::wilson.chl@northeastern.edu::deb86ede-8db3-43c6-bfed-1a18f3c06a92" providerId="AD" clId="Web-{A63045F6-E7CD-59EE-7BF9-F9D0B27B8366}" dt="2022-06-22T05:35:32.686" v="2719"/>
          <ac:spMkLst>
            <pc:docMk/>
            <pc:sldMk cId="4163730229" sldId="319"/>
            <ac:spMk id="3" creationId="{8C7CD7EA-C028-225A-F760-4A3FB6FD327E}"/>
          </ac:spMkLst>
        </pc:spChg>
        <pc:spChg chg="del">
          <ac:chgData name="Chloe Wilson" userId="S::wilson.chl@northeastern.edu::deb86ede-8db3-43c6-bfed-1a18f3c06a92" providerId="AD" clId="Web-{A63045F6-E7CD-59EE-7BF9-F9D0B27B8366}" dt="2022-06-22T05:35:37.358" v="2720"/>
          <ac:spMkLst>
            <pc:docMk/>
            <pc:sldMk cId="4163730229" sldId="319"/>
            <ac:spMk id="5" creationId="{4A82030F-D809-AA42-13F7-6B1AF4FB67EA}"/>
          </ac:spMkLst>
        </pc:spChg>
        <pc:spChg chg="add del mod">
          <ac:chgData name="Chloe Wilson" userId="S::wilson.chl@northeastern.edu::deb86ede-8db3-43c6-bfed-1a18f3c06a92" providerId="AD" clId="Web-{A63045F6-E7CD-59EE-7BF9-F9D0B27B8366}" dt="2022-06-22T05:35:48.655" v="2721"/>
          <ac:spMkLst>
            <pc:docMk/>
            <pc:sldMk cId="4163730229" sldId="319"/>
            <ac:spMk id="8" creationId="{09973C96-0B1F-465A-183B-3E2678175490}"/>
          </ac:spMkLst>
        </pc:spChg>
        <pc:spChg chg="add del mod ord">
          <ac:chgData name="Chloe Wilson" userId="S::wilson.chl@northeastern.edu::deb86ede-8db3-43c6-bfed-1a18f3c06a92" providerId="AD" clId="Web-{A63045F6-E7CD-59EE-7BF9-F9D0B27B8366}" dt="2022-06-22T05:43:47.043" v="2804"/>
          <ac:spMkLst>
            <pc:docMk/>
            <pc:sldMk cId="4163730229" sldId="319"/>
            <ac:spMk id="11" creationId="{DA9EC8D4-49AD-9DA1-D893-79EB2A15E33A}"/>
          </ac:spMkLst>
        </pc:spChg>
        <pc:spChg chg="add mod ord">
          <ac:chgData name="Chloe Wilson" userId="S::wilson.chl@northeastern.edu::deb86ede-8db3-43c6-bfed-1a18f3c06a92" providerId="AD" clId="Web-{A63045F6-E7CD-59EE-7BF9-F9D0B27B8366}" dt="2022-06-22T05:44:04.997" v="2809" actId="14100"/>
          <ac:spMkLst>
            <pc:docMk/>
            <pc:sldMk cId="4163730229" sldId="319"/>
            <ac:spMk id="15" creationId="{0791B890-A53A-9420-4F68-FE08C24E555A}"/>
          </ac:spMkLst>
        </pc:spChg>
        <pc:spChg chg="del">
          <ac:chgData name="Chloe Wilson" userId="S::wilson.chl@northeastern.edu::deb86ede-8db3-43c6-bfed-1a18f3c06a92" providerId="AD" clId="Web-{A63045F6-E7CD-59EE-7BF9-F9D0B27B8366}" dt="2022-06-22T05:33:14.427" v="2700"/>
          <ac:spMkLst>
            <pc:docMk/>
            <pc:sldMk cId="4163730229" sldId="319"/>
            <ac:spMk id="17" creationId="{B3ED6CEE-2D03-A67B-555A-D5F26FF56657}"/>
          </ac:spMkLst>
        </pc:spChg>
        <pc:spChg chg="mod">
          <ac:chgData name="Chloe Wilson" userId="S::wilson.chl@northeastern.edu::deb86ede-8db3-43c6-bfed-1a18f3c06a92" providerId="AD" clId="Web-{A63045F6-E7CD-59EE-7BF9-F9D0B27B8366}" dt="2022-06-22T05:40:57.455" v="2782" actId="20577"/>
          <ac:spMkLst>
            <pc:docMk/>
            <pc:sldMk cId="4163730229" sldId="319"/>
            <ac:spMk id="20" creationId="{E3674F5C-C133-4B08-B658-FB77912CD4A5}"/>
          </ac:spMkLst>
        </pc:spChg>
        <pc:spChg chg="add del">
          <ac:chgData name="Chloe Wilson" userId="S::wilson.chl@northeastern.edu::deb86ede-8db3-43c6-bfed-1a18f3c06a92" providerId="AD" clId="Web-{A63045F6-E7CD-59EE-7BF9-F9D0B27B8366}" dt="2022-06-22T05:38:22.836" v="2727"/>
          <ac:spMkLst>
            <pc:docMk/>
            <pc:sldMk cId="4163730229" sldId="319"/>
            <ac:spMk id="6149" creationId="{99F1FFA9-D672-408C-9220-ADEEC6ABDD09}"/>
          </ac:spMkLst>
        </pc:spChg>
        <pc:spChg chg="add del">
          <ac:chgData name="Chloe Wilson" userId="S::wilson.chl@northeastern.edu::deb86ede-8db3-43c6-bfed-1a18f3c06a92" providerId="AD" clId="Web-{A63045F6-E7CD-59EE-7BF9-F9D0B27B8366}" dt="2022-06-22T05:36:05.234" v="2723"/>
          <ac:spMkLst>
            <pc:docMk/>
            <pc:sldMk cId="4163730229" sldId="319"/>
            <ac:spMk id="6151" creationId="{99F1FFA9-D672-408C-9220-ADEEC6ABDD09}"/>
          </ac:spMkLst>
        </pc:spChg>
        <pc:spChg chg="add del">
          <ac:chgData name="Chloe Wilson" userId="S::wilson.chl@northeastern.edu::deb86ede-8db3-43c6-bfed-1a18f3c06a92" providerId="AD" clId="Web-{A63045F6-E7CD-59EE-7BF9-F9D0B27B8366}" dt="2022-06-22T05:39:03.276" v="2729"/>
          <ac:spMkLst>
            <pc:docMk/>
            <pc:sldMk cId="4163730229" sldId="319"/>
            <ac:spMk id="6152" creationId="{6EFFF4A2-EB01-4738-9824-8D9A72A51BB9}"/>
          </ac:spMkLst>
        </pc:spChg>
        <pc:spChg chg="add del">
          <ac:chgData name="Chloe Wilson" userId="S::wilson.chl@northeastern.edu::deb86ede-8db3-43c6-bfed-1a18f3c06a92" providerId="AD" clId="Web-{A63045F6-E7CD-59EE-7BF9-F9D0B27B8366}" dt="2022-06-22T05:36:30.752" v="2725"/>
          <ac:spMkLst>
            <pc:docMk/>
            <pc:sldMk cId="4163730229" sldId="319"/>
            <ac:spMk id="6154" creationId="{E8A8EAB8-D2FF-444D-B34B-7D32F106AD0E}"/>
          </ac:spMkLst>
        </pc:spChg>
        <pc:grpChg chg="del">
          <ac:chgData name="Chloe Wilson" userId="S::wilson.chl@northeastern.edu::deb86ede-8db3-43c6-bfed-1a18f3c06a92" providerId="AD" clId="Web-{A63045F6-E7CD-59EE-7BF9-F9D0B27B8366}" dt="2022-06-22T05:35:29.092" v="2717"/>
          <ac:grpSpMkLst>
            <pc:docMk/>
            <pc:sldMk cId="4163730229" sldId="319"/>
            <ac:grpSpMk id="14" creationId="{8F620069-D1C7-5644-8D12-831DD8300448}"/>
          </ac:grpSpMkLst>
        </pc:grpChg>
        <pc:grpChg chg="add del">
          <ac:chgData name="Chloe Wilson" userId="S::wilson.chl@northeastern.edu::deb86ede-8db3-43c6-bfed-1a18f3c06a92" providerId="AD" clId="Web-{A63045F6-E7CD-59EE-7BF9-F9D0B27B8366}" dt="2022-06-22T05:39:03.276" v="2729"/>
          <ac:grpSpMkLst>
            <pc:docMk/>
            <pc:sldMk cId="4163730229" sldId="319"/>
            <ac:grpSpMk id="6156" creationId="{D4469D90-62FA-49B2-981E-5305361D5A58}"/>
          </ac:grpSpMkLst>
        </pc:grpChg>
        <pc:picChg chg="add mod ord">
          <ac:chgData name="Chloe Wilson" userId="S::wilson.chl@northeastern.edu::deb86ede-8db3-43c6-bfed-1a18f3c06a92" providerId="AD" clId="Web-{A63045F6-E7CD-59EE-7BF9-F9D0B27B8366}" dt="2022-06-22T06:04:38.899" v="2908" actId="1076"/>
          <ac:picMkLst>
            <pc:docMk/>
            <pc:sldMk cId="4163730229" sldId="319"/>
            <ac:picMk id="4" creationId="{7A1C8810-B9DB-F01B-B0AE-AC2232F2F8A6}"/>
          </ac:picMkLst>
        </pc:picChg>
        <pc:picChg chg="del">
          <ac:chgData name="Chloe Wilson" userId="S::wilson.chl@northeastern.edu::deb86ede-8db3-43c6-bfed-1a18f3c06a92" providerId="AD" clId="Web-{A63045F6-E7CD-59EE-7BF9-F9D0B27B8366}" dt="2022-06-22T05:35:22.404" v="2713"/>
          <ac:picMkLst>
            <pc:docMk/>
            <pc:sldMk cId="4163730229" sldId="319"/>
            <ac:picMk id="18" creationId="{AE1BA5B6-4FCD-4610-81F2-F9D96DE452BE}"/>
          </ac:picMkLst>
        </pc:picChg>
        <pc:picChg chg="del">
          <ac:chgData name="Chloe Wilson" userId="S::wilson.chl@northeastern.edu::deb86ede-8db3-43c6-bfed-1a18f3c06a92" providerId="AD" clId="Web-{A63045F6-E7CD-59EE-7BF9-F9D0B27B8366}" dt="2022-06-22T05:35:24.123" v="2715"/>
          <ac:picMkLst>
            <pc:docMk/>
            <pc:sldMk cId="4163730229" sldId="319"/>
            <ac:picMk id="19" creationId="{A5B08683-81C9-444C-A47C-E49D156E8941}"/>
          </ac:picMkLst>
        </pc:picChg>
        <pc:picChg chg="del">
          <ac:chgData name="Chloe Wilson" userId="S::wilson.chl@northeastern.edu::deb86ede-8db3-43c6-bfed-1a18f3c06a92" providerId="AD" clId="Web-{A63045F6-E7CD-59EE-7BF9-F9D0B27B8366}" dt="2022-06-22T05:35:27.279" v="2716"/>
          <ac:picMkLst>
            <pc:docMk/>
            <pc:sldMk cId="4163730229" sldId="319"/>
            <ac:picMk id="2052" creationId="{718F5082-66A8-400C-8CBE-ED0BAA120E64}"/>
          </ac:picMkLst>
        </pc:picChg>
        <pc:picChg chg="mod ord">
          <ac:chgData name="Chloe Wilson" userId="S::wilson.chl@northeastern.edu::deb86ede-8db3-43c6-bfed-1a18f3c06a92" providerId="AD" clId="Web-{A63045F6-E7CD-59EE-7BF9-F9D0B27B8366}" dt="2022-06-22T06:04:41.696" v="2909" actId="1076"/>
          <ac:picMkLst>
            <pc:docMk/>
            <pc:sldMk cId="4163730229" sldId="319"/>
            <ac:picMk id="6146" creationId="{FB386781-6960-4797-A8D1-0098845C0B9D}"/>
          </ac:picMkLst>
        </pc:picChg>
        <pc:picChg chg="del">
          <ac:chgData name="Chloe Wilson" userId="S::wilson.chl@northeastern.edu::deb86ede-8db3-43c6-bfed-1a18f3c06a92" providerId="AD" clId="Web-{A63045F6-E7CD-59EE-7BF9-F9D0B27B8366}" dt="2022-06-22T05:35:23.232" v="2714"/>
          <ac:picMkLst>
            <pc:docMk/>
            <pc:sldMk cId="4163730229" sldId="319"/>
            <ac:picMk id="6148" creationId="{97A73C5D-3626-4747-9305-738349F4D0EB}"/>
          </ac:picMkLst>
        </pc:picChg>
        <pc:cxnChg chg="add del">
          <ac:chgData name="Chloe Wilson" userId="S::wilson.chl@northeastern.edu::deb86ede-8db3-43c6-bfed-1a18f3c06a92" providerId="AD" clId="Web-{A63045F6-E7CD-59EE-7BF9-F9D0B27B8366}" dt="2022-06-22T05:36:30.752" v="2725"/>
          <ac:cxnSpMkLst>
            <pc:docMk/>
            <pc:sldMk cId="4163730229" sldId="319"/>
            <ac:cxnSpMk id="6153" creationId="{EEA38897-7BA3-4408-8083-3235339C4A60}"/>
          </ac:cxnSpMkLst>
        </pc:cxnChg>
        <pc:cxnChg chg="add del">
          <ac:chgData name="Chloe Wilson" userId="S::wilson.chl@northeastern.edu::deb86ede-8db3-43c6-bfed-1a18f3c06a92" providerId="AD" clId="Web-{A63045F6-E7CD-59EE-7BF9-F9D0B27B8366}" dt="2022-06-22T05:36:30.752" v="2725"/>
          <ac:cxnSpMkLst>
            <pc:docMk/>
            <pc:sldMk cId="4163730229" sldId="319"/>
            <ac:cxnSpMk id="6155" creationId="{CA240C79-242E-4918-9F28-B101847D1CC6}"/>
          </ac:cxnSpMkLst>
        </pc:cxnChg>
        <pc:cxnChg chg="add del">
          <ac:chgData name="Chloe Wilson" userId="S::wilson.chl@northeastern.edu::deb86ede-8db3-43c6-bfed-1a18f3c06a92" providerId="AD" clId="Web-{A63045F6-E7CD-59EE-7BF9-F9D0B27B8366}" dt="2022-06-22T05:36:30.752" v="2725"/>
          <ac:cxnSpMkLst>
            <pc:docMk/>
            <pc:sldMk cId="4163730229" sldId="319"/>
            <ac:cxnSpMk id="6157" creationId="{F11AD06B-AB20-4097-8606-5DA00DBACE88}"/>
          </ac:cxnSpMkLst>
        </pc:cxnChg>
      </pc:sldChg>
    </pc:docChg>
  </pc:docChgLst>
  <pc:docChgLst>
    <pc:chgData name="Ethan Holand" userId="740d2024-85ad-4662-9157-12e8a2b729a4" providerId="ADAL" clId="{56E0A709-389D-4119-AA26-7FFD9CB04DE7}"/>
    <pc:docChg chg="undo redo custSel addSld delSld modSld sldOrd modSection">
      <pc:chgData name="Ethan Holand" userId="740d2024-85ad-4662-9157-12e8a2b729a4" providerId="ADAL" clId="{56E0A709-389D-4119-AA26-7FFD9CB04DE7}" dt="2022-05-31T11:34:18.437" v="9136" actId="20577"/>
      <pc:docMkLst>
        <pc:docMk/>
      </pc:docMkLst>
      <pc:sldChg chg="addSp delSp modSp mod modAnim delDesignElem modNotesTx">
        <pc:chgData name="Ethan Holand" userId="740d2024-85ad-4662-9157-12e8a2b729a4" providerId="ADAL" clId="{56E0A709-389D-4119-AA26-7FFD9CB04DE7}" dt="2022-05-30T19:51:52.937" v="6514" actId="1036"/>
        <pc:sldMkLst>
          <pc:docMk/>
          <pc:sldMk cId="109857222" sldId="256"/>
        </pc:sldMkLst>
        <pc:spChg chg="mod">
          <ac:chgData name="Ethan Holand" userId="740d2024-85ad-4662-9157-12e8a2b729a4" providerId="ADAL" clId="{56E0A709-389D-4119-AA26-7FFD9CB04DE7}" dt="2022-05-30T17:36:23.039" v="4044" actId="1036"/>
          <ac:spMkLst>
            <pc:docMk/>
            <pc:sldMk cId="109857222" sldId="256"/>
            <ac:spMk id="2" creationId="{00000000-0000-0000-0000-000000000000}"/>
          </ac:spMkLst>
        </pc:spChg>
        <pc:spChg chg="mod">
          <ac:chgData name="Ethan Holand" userId="740d2024-85ad-4662-9157-12e8a2b729a4" providerId="ADAL" clId="{56E0A709-389D-4119-AA26-7FFD9CB04DE7}" dt="2022-05-30T17:36:23.039" v="4044" actId="1036"/>
          <ac:spMkLst>
            <pc:docMk/>
            <pc:sldMk cId="109857222" sldId="256"/>
            <ac:spMk id="3" creationId="{00000000-0000-0000-0000-000000000000}"/>
          </ac:spMkLst>
        </pc:spChg>
        <pc:spChg chg="add del">
          <ac:chgData name="Ethan Holand" userId="740d2024-85ad-4662-9157-12e8a2b729a4" providerId="ADAL" clId="{56E0A709-389D-4119-AA26-7FFD9CB04DE7}" dt="2022-05-30T18:07:49.337" v="4777"/>
          <ac:spMkLst>
            <pc:docMk/>
            <pc:sldMk cId="109857222" sldId="256"/>
            <ac:spMk id="9" creationId="{71B2258F-86CA-4D4D-8270-BC05FCDEBFB3}"/>
          </ac:spMkLst>
        </pc:spChg>
        <pc:spChg chg="add mod">
          <ac:chgData name="Ethan Holand" userId="740d2024-85ad-4662-9157-12e8a2b729a4" providerId="ADAL" clId="{56E0A709-389D-4119-AA26-7FFD9CB04DE7}" dt="2022-05-30T19:51:52.937" v="6514" actId="1036"/>
          <ac:spMkLst>
            <pc:docMk/>
            <pc:sldMk cId="109857222" sldId="256"/>
            <ac:spMk id="12" creationId="{A7EE4CD9-BBD5-D1CF-C048-670A72F82D68}"/>
          </ac:spMkLst>
        </pc:spChg>
        <pc:picChg chg="mod">
          <ac:chgData name="Ethan Holand" userId="740d2024-85ad-4662-9157-12e8a2b729a4" providerId="ADAL" clId="{56E0A709-389D-4119-AA26-7FFD9CB04DE7}" dt="2022-05-30T17:36:23.039" v="4044" actId="1036"/>
          <ac:picMkLst>
            <pc:docMk/>
            <pc:sldMk cId="109857222" sldId="256"/>
            <ac:picMk id="6" creationId="{5597AE30-C531-4B75-A569-6C91904BF468}"/>
          </ac:picMkLst>
        </pc:picChg>
        <pc:picChg chg="mod">
          <ac:chgData name="Ethan Holand" userId="740d2024-85ad-4662-9157-12e8a2b729a4" providerId="ADAL" clId="{56E0A709-389D-4119-AA26-7FFD9CB04DE7}" dt="2022-05-30T17:36:23.039" v="4044" actId="1036"/>
          <ac:picMkLst>
            <pc:docMk/>
            <pc:sldMk cId="109857222" sldId="256"/>
            <ac:picMk id="7" creationId="{96B08455-68DB-4486-846D-3DA5633995F1}"/>
          </ac:picMkLst>
        </pc:picChg>
        <pc:picChg chg="mod">
          <ac:chgData name="Ethan Holand" userId="740d2024-85ad-4662-9157-12e8a2b729a4" providerId="ADAL" clId="{56E0A709-389D-4119-AA26-7FFD9CB04DE7}" dt="2022-05-30T17:36:23.039" v="4044" actId="1036"/>
          <ac:picMkLst>
            <pc:docMk/>
            <pc:sldMk cId="109857222" sldId="256"/>
            <ac:picMk id="8" creationId="{A8D584FD-0FC3-4405-B1E8-783E22471D63}"/>
          </ac:picMkLst>
        </pc:picChg>
        <pc:picChg chg="mod">
          <ac:chgData name="Ethan Holand" userId="740d2024-85ad-4662-9157-12e8a2b729a4" providerId="ADAL" clId="{56E0A709-389D-4119-AA26-7FFD9CB04DE7}" dt="2022-05-30T17:36:23.039" v="4044" actId="1036"/>
          <ac:picMkLst>
            <pc:docMk/>
            <pc:sldMk cId="109857222" sldId="256"/>
            <ac:picMk id="10" creationId="{CC3D2B21-28D2-45DA-8AA2-03144D9F38AF}"/>
          </ac:picMkLst>
        </pc:picChg>
        <pc:picChg chg="mod">
          <ac:chgData name="Ethan Holand" userId="740d2024-85ad-4662-9157-12e8a2b729a4" providerId="ADAL" clId="{56E0A709-389D-4119-AA26-7FFD9CB04DE7}" dt="2022-05-30T17:36:23.039" v="4044" actId="1036"/>
          <ac:picMkLst>
            <pc:docMk/>
            <pc:sldMk cId="109857222" sldId="256"/>
            <ac:picMk id="11" creationId="{30C8704B-2D33-4925-8166-6840476D58CE}"/>
          </ac:picMkLst>
        </pc:picChg>
      </pc:sldChg>
      <pc:sldChg chg="addSp delSp modSp mod">
        <pc:chgData name="Ethan Holand" userId="740d2024-85ad-4662-9157-12e8a2b729a4" providerId="ADAL" clId="{56E0A709-389D-4119-AA26-7FFD9CB04DE7}" dt="2022-05-30T20:51:28.862" v="7716" actId="20577"/>
        <pc:sldMkLst>
          <pc:docMk/>
          <pc:sldMk cId="1976313807" sldId="257"/>
        </pc:sldMkLst>
        <pc:spChg chg="mod">
          <ac:chgData name="Ethan Holand" userId="740d2024-85ad-4662-9157-12e8a2b729a4" providerId="ADAL" clId="{56E0A709-389D-4119-AA26-7FFD9CB04DE7}" dt="2022-05-30T19:37:34.202" v="6359" actId="207"/>
          <ac:spMkLst>
            <pc:docMk/>
            <pc:sldMk cId="1976313807" sldId="257"/>
            <ac:spMk id="2" creationId="{E5659F33-21A6-4AEB-93FD-6324541DECEA}"/>
          </ac:spMkLst>
        </pc:spChg>
        <pc:spChg chg="mod">
          <ac:chgData name="Ethan Holand" userId="740d2024-85ad-4662-9157-12e8a2b729a4" providerId="ADAL" clId="{56E0A709-389D-4119-AA26-7FFD9CB04DE7}" dt="2022-05-30T20:51:28.862" v="7716" actId="20577"/>
          <ac:spMkLst>
            <pc:docMk/>
            <pc:sldMk cId="1976313807" sldId="257"/>
            <ac:spMk id="5" creationId="{3C1E62B7-A58B-4A6D-84DF-FF087C816E9D}"/>
          </ac:spMkLst>
        </pc:spChg>
        <pc:spChg chg="mod">
          <ac:chgData name="Ethan Holand" userId="740d2024-85ad-4662-9157-12e8a2b729a4" providerId="ADAL" clId="{56E0A709-389D-4119-AA26-7FFD9CB04DE7}" dt="2022-05-30T17:48:48.589" v="4316" actId="20577"/>
          <ac:spMkLst>
            <pc:docMk/>
            <pc:sldMk cId="1976313807" sldId="257"/>
            <ac:spMk id="6" creationId="{AB87CDF6-AB41-4DBC-9C94-034CC9580864}"/>
          </ac:spMkLst>
        </pc:spChg>
        <pc:spChg chg="add mod">
          <ac:chgData name="Ethan Holand" userId="740d2024-85ad-4662-9157-12e8a2b729a4" providerId="ADAL" clId="{56E0A709-389D-4119-AA26-7FFD9CB04DE7}" dt="2022-05-30T05:53:28.826" v="1608" actId="20577"/>
          <ac:spMkLst>
            <pc:docMk/>
            <pc:sldMk cId="1976313807" sldId="257"/>
            <ac:spMk id="9" creationId="{237C2479-7652-C37C-2A21-EA72FC424C26}"/>
          </ac:spMkLst>
        </pc:spChg>
        <pc:spChg chg="add mod ord">
          <ac:chgData name="Ethan Holand" userId="740d2024-85ad-4662-9157-12e8a2b729a4" providerId="ADAL" clId="{56E0A709-389D-4119-AA26-7FFD9CB04DE7}" dt="2022-05-30T19:37:32.320" v="6358" actId="167"/>
          <ac:spMkLst>
            <pc:docMk/>
            <pc:sldMk cId="1976313807" sldId="257"/>
            <ac:spMk id="20" creationId="{6390B651-5026-3611-54FB-AC5C9DE8ECC5}"/>
          </ac:spMkLst>
        </pc:spChg>
        <pc:picChg chg="add mod">
          <ac:chgData name="Ethan Holand" userId="740d2024-85ad-4662-9157-12e8a2b729a4" providerId="ADAL" clId="{56E0A709-389D-4119-AA26-7FFD9CB04DE7}" dt="2022-05-30T13:43:20.217" v="3806" actId="12788"/>
          <ac:picMkLst>
            <pc:docMk/>
            <pc:sldMk cId="1976313807" sldId="257"/>
            <ac:picMk id="1026" creationId="{E50C8EAD-1EDE-0B11-5313-87793FCE2861}"/>
          </ac:picMkLst>
        </pc:picChg>
        <pc:picChg chg="add mod">
          <ac:chgData name="Ethan Holand" userId="740d2024-85ad-4662-9157-12e8a2b729a4" providerId="ADAL" clId="{56E0A709-389D-4119-AA26-7FFD9CB04DE7}" dt="2022-05-30T13:43:20.217" v="3806" actId="12788"/>
          <ac:picMkLst>
            <pc:docMk/>
            <pc:sldMk cId="1976313807" sldId="257"/>
            <ac:picMk id="1028" creationId="{ED9CDF1D-6A13-79A3-233F-3136A75D033A}"/>
          </ac:picMkLst>
        </pc:picChg>
        <pc:picChg chg="add del mod">
          <ac:chgData name="Ethan Holand" userId="740d2024-85ad-4662-9157-12e8a2b729a4" providerId="ADAL" clId="{56E0A709-389D-4119-AA26-7FFD9CB04DE7}" dt="2022-05-30T13:34:36.210" v="3721"/>
          <ac:picMkLst>
            <pc:docMk/>
            <pc:sldMk cId="1976313807" sldId="257"/>
            <ac:picMk id="1030" creationId="{C64438D5-6576-4F23-FF80-1341E69C4C51}"/>
          </ac:picMkLst>
        </pc:picChg>
        <pc:picChg chg="add del mod">
          <ac:chgData name="Ethan Holand" userId="740d2024-85ad-4662-9157-12e8a2b729a4" providerId="ADAL" clId="{56E0A709-389D-4119-AA26-7FFD9CB04DE7}" dt="2022-05-30T13:36:32.992" v="3741" actId="478"/>
          <ac:picMkLst>
            <pc:docMk/>
            <pc:sldMk cId="1976313807" sldId="257"/>
            <ac:picMk id="1032" creationId="{4A156E74-E335-B599-D46C-B08519DAA612}"/>
          </ac:picMkLst>
        </pc:picChg>
        <pc:picChg chg="add mod">
          <ac:chgData name="Ethan Holand" userId="740d2024-85ad-4662-9157-12e8a2b729a4" providerId="ADAL" clId="{56E0A709-389D-4119-AA26-7FFD9CB04DE7}" dt="2022-05-30T13:43:20.217" v="3806" actId="12788"/>
          <ac:picMkLst>
            <pc:docMk/>
            <pc:sldMk cId="1976313807" sldId="257"/>
            <ac:picMk id="1034" creationId="{0F86A58C-1F81-B864-87F7-4FE49AF79E52}"/>
          </ac:picMkLst>
        </pc:picChg>
        <pc:picChg chg="add mod">
          <ac:chgData name="Ethan Holand" userId="740d2024-85ad-4662-9157-12e8a2b729a4" providerId="ADAL" clId="{56E0A709-389D-4119-AA26-7FFD9CB04DE7}" dt="2022-05-30T13:43:20.217" v="3806" actId="12788"/>
          <ac:picMkLst>
            <pc:docMk/>
            <pc:sldMk cId="1976313807" sldId="257"/>
            <ac:picMk id="1036" creationId="{94D983C4-AD36-525E-953A-E4E20F2C7BC2}"/>
          </ac:picMkLst>
        </pc:picChg>
        <pc:picChg chg="mod">
          <ac:chgData name="Ethan Holand" userId="740d2024-85ad-4662-9157-12e8a2b729a4" providerId="ADAL" clId="{56E0A709-389D-4119-AA26-7FFD9CB04DE7}" dt="2022-05-30T19:42:19.263" v="6442" actId="14100"/>
          <ac:picMkLst>
            <pc:docMk/>
            <pc:sldMk cId="1976313807" sldId="257"/>
            <ac:picMk id="2050" creationId="{A0CBA27E-C144-403D-B9CC-2F176708B0B3}"/>
          </ac:picMkLst>
        </pc:picChg>
        <pc:picChg chg="mod">
          <ac:chgData name="Ethan Holand" userId="740d2024-85ad-4662-9157-12e8a2b729a4" providerId="ADAL" clId="{56E0A709-389D-4119-AA26-7FFD9CB04DE7}" dt="2022-05-30T19:42:26.983" v="6443" actId="14100"/>
          <ac:picMkLst>
            <pc:docMk/>
            <pc:sldMk cId="1976313807" sldId="257"/>
            <ac:picMk id="2052" creationId="{D12BBE63-7C93-40B2-B20F-DCACF0D8BB03}"/>
          </ac:picMkLst>
        </pc:picChg>
        <pc:picChg chg="mod">
          <ac:chgData name="Ethan Holand" userId="740d2024-85ad-4662-9157-12e8a2b729a4" providerId="ADAL" clId="{56E0A709-389D-4119-AA26-7FFD9CB04DE7}" dt="2022-05-30T19:42:05.839" v="6438" actId="14100"/>
          <ac:picMkLst>
            <pc:docMk/>
            <pc:sldMk cId="1976313807" sldId="257"/>
            <ac:picMk id="2054" creationId="{A8F9CA11-4A62-4F2A-B906-1936BB82476E}"/>
          </ac:picMkLst>
        </pc:picChg>
      </pc:sldChg>
      <pc:sldChg chg="addSp delSp delDesignElem">
        <pc:chgData name="Ethan Holand" userId="740d2024-85ad-4662-9157-12e8a2b729a4" providerId="ADAL" clId="{56E0A709-389D-4119-AA26-7FFD9CB04DE7}" dt="2022-05-30T18:07:49.337" v="4777"/>
        <pc:sldMkLst>
          <pc:docMk/>
          <pc:sldMk cId="1331644637" sldId="259"/>
        </pc:sldMkLst>
        <pc:spChg chg="add del">
          <ac:chgData name="Ethan Holand" userId="740d2024-85ad-4662-9157-12e8a2b729a4" providerId="ADAL" clId="{56E0A709-389D-4119-AA26-7FFD9CB04DE7}" dt="2022-05-30T18:07:49.337" v="4777"/>
          <ac:spMkLst>
            <pc:docMk/>
            <pc:sldMk cId="1331644637" sldId="259"/>
            <ac:spMk id="8" creationId="{A4FB2F3E-259B-4650-B258-F09745BAA841}"/>
          </ac:spMkLst>
        </pc:spChg>
        <pc:spChg chg="add del">
          <ac:chgData name="Ethan Holand" userId="740d2024-85ad-4662-9157-12e8a2b729a4" providerId="ADAL" clId="{56E0A709-389D-4119-AA26-7FFD9CB04DE7}" dt="2022-05-30T18:07:49.337" v="4777"/>
          <ac:spMkLst>
            <pc:docMk/>
            <pc:sldMk cId="1331644637" sldId="259"/>
            <ac:spMk id="31" creationId="{83CB2632-0822-4E49-A707-FA1B8A4D0173}"/>
          </ac:spMkLst>
        </pc:spChg>
        <pc:grpChg chg="add del">
          <ac:chgData name="Ethan Holand" userId="740d2024-85ad-4662-9157-12e8a2b729a4" providerId="ADAL" clId="{56E0A709-389D-4119-AA26-7FFD9CB04DE7}" dt="2022-05-30T18:07:49.337" v="4777"/>
          <ac:grpSpMkLst>
            <pc:docMk/>
            <pc:sldMk cId="1331644637" sldId="259"/>
            <ac:grpSpMk id="10" creationId="{084C5BAC-71DF-48C0-AB51-699516D3BE58}"/>
          </ac:grpSpMkLst>
        </pc:grpChg>
      </pc:sldChg>
      <pc:sldChg chg="addSp delSp modSp mod">
        <pc:chgData name="Ethan Holand" userId="740d2024-85ad-4662-9157-12e8a2b729a4" providerId="ADAL" clId="{56E0A709-389D-4119-AA26-7FFD9CB04DE7}" dt="2022-05-30T19:47:29.337" v="6492" actId="1076"/>
        <pc:sldMkLst>
          <pc:docMk/>
          <pc:sldMk cId="2782308519" sldId="260"/>
        </pc:sldMkLst>
        <pc:spChg chg="mod">
          <ac:chgData name="Ethan Holand" userId="740d2024-85ad-4662-9157-12e8a2b729a4" providerId="ADAL" clId="{56E0A709-389D-4119-AA26-7FFD9CB04DE7}" dt="2022-05-30T19:28:11.973" v="6101" actId="207"/>
          <ac:spMkLst>
            <pc:docMk/>
            <pc:sldMk cId="2782308519" sldId="260"/>
            <ac:spMk id="2" creationId="{E985BE3D-59B8-D0F0-8F69-2577C05E889A}"/>
          </ac:spMkLst>
        </pc:spChg>
        <pc:spChg chg="mod">
          <ac:chgData name="Ethan Holand" userId="740d2024-85ad-4662-9157-12e8a2b729a4" providerId="ADAL" clId="{56E0A709-389D-4119-AA26-7FFD9CB04DE7}" dt="2022-05-30T05:59:36.872" v="2056" actId="164"/>
          <ac:spMkLst>
            <pc:docMk/>
            <pc:sldMk cId="2782308519" sldId="260"/>
            <ac:spMk id="3" creationId="{24F37694-2017-474E-8DEB-AE1A31423819}"/>
          </ac:spMkLst>
        </pc:spChg>
        <pc:spChg chg="mod">
          <ac:chgData name="Ethan Holand" userId="740d2024-85ad-4662-9157-12e8a2b729a4" providerId="ADAL" clId="{56E0A709-389D-4119-AA26-7FFD9CB04DE7}" dt="2022-05-30T13:41:31.476" v="3756" actId="20577"/>
          <ac:spMkLst>
            <pc:docMk/>
            <pc:sldMk cId="2782308519" sldId="260"/>
            <ac:spMk id="4" creationId="{A038C659-EB83-4542-981A-C05D6ECCC7E9}"/>
          </ac:spMkLst>
        </pc:spChg>
        <pc:spChg chg="mod">
          <ac:chgData name="Ethan Holand" userId="740d2024-85ad-4662-9157-12e8a2b729a4" providerId="ADAL" clId="{56E0A709-389D-4119-AA26-7FFD9CB04DE7}" dt="2022-05-30T19:47:29.337" v="6492" actId="1076"/>
          <ac:spMkLst>
            <pc:docMk/>
            <pc:sldMk cId="2782308519" sldId="260"/>
            <ac:spMk id="5" creationId="{08097025-5BBC-4255-B180-1D674F1AD568}"/>
          </ac:spMkLst>
        </pc:spChg>
        <pc:spChg chg="mod">
          <ac:chgData name="Ethan Holand" userId="740d2024-85ad-4662-9157-12e8a2b729a4" providerId="ADAL" clId="{56E0A709-389D-4119-AA26-7FFD9CB04DE7}" dt="2022-05-30T05:59:36.872" v="2056" actId="164"/>
          <ac:spMkLst>
            <pc:docMk/>
            <pc:sldMk cId="2782308519" sldId="260"/>
            <ac:spMk id="6" creationId="{9C1B6285-10BF-474C-9E2D-A924B236A948}"/>
          </ac:spMkLst>
        </pc:spChg>
        <pc:spChg chg="mod">
          <ac:chgData name="Ethan Holand" userId="740d2024-85ad-4662-9157-12e8a2b729a4" providerId="ADAL" clId="{56E0A709-389D-4119-AA26-7FFD9CB04DE7}" dt="2022-05-30T19:47:29.337" v="6492" actId="1076"/>
          <ac:spMkLst>
            <pc:docMk/>
            <pc:sldMk cId="2782308519" sldId="260"/>
            <ac:spMk id="7" creationId="{6311F01C-7188-4EF7-A310-CE159E52EEA9}"/>
          </ac:spMkLst>
        </pc:spChg>
        <pc:spChg chg="mod">
          <ac:chgData name="Ethan Holand" userId="740d2024-85ad-4662-9157-12e8a2b729a4" providerId="ADAL" clId="{56E0A709-389D-4119-AA26-7FFD9CB04DE7}" dt="2022-05-30T05:59:36.872" v="2056" actId="164"/>
          <ac:spMkLst>
            <pc:docMk/>
            <pc:sldMk cId="2782308519" sldId="260"/>
            <ac:spMk id="9" creationId="{2CB1D9A9-D569-44B2-BB92-A1FFB5E5EECD}"/>
          </ac:spMkLst>
        </pc:spChg>
        <pc:spChg chg="mod">
          <ac:chgData name="Ethan Holand" userId="740d2024-85ad-4662-9157-12e8a2b729a4" providerId="ADAL" clId="{56E0A709-389D-4119-AA26-7FFD9CB04DE7}" dt="2022-05-30T05:59:36.872" v="2056" actId="164"/>
          <ac:spMkLst>
            <pc:docMk/>
            <pc:sldMk cId="2782308519" sldId="260"/>
            <ac:spMk id="10" creationId="{399DCBB6-FA7D-4AC9-8703-9554DAB83243}"/>
          </ac:spMkLst>
        </pc:spChg>
        <pc:spChg chg="mod">
          <ac:chgData name="Ethan Holand" userId="740d2024-85ad-4662-9157-12e8a2b729a4" providerId="ADAL" clId="{56E0A709-389D-4119-AA26-7FFD9CB04DE7}" dt="2022-05-30T19:46:16.173" v="6474" actId="6549"/>
          <ac:spMkLst>
            <pc:docMk/>
            <pc:sldMk cId="2782308519" sldId="260"/>
            <ac:spMk id="12" creationId="{751A3179-7869-42E1-91AA-8CF14711EC7B}"/>
          </ac:spMkLst>
        </pc:spChg>
        <pc:spChg chg="add mod ord">
          <ac:chgData name="Ethan Holand" userId="740d2024-85ad-4662-9157-12e8a2b729a4" providerId="ADAL" clId="{56E0A709-389D-4119-AA26-7FFD9CB04DE7}" dt="2022-05-30T19:28:08.508" v="6100" actId="167"/>
          <ac:spMkLst>
            <pc:docMk/>
            <pc:sldMk cId="2782308519" sldId="260"/>
            <ac:spMk id="13" creationId="{13F2D8F0-6114-3AE9-6632-79668266EAC9}"/>
          </ac:spMkLst>
        </pc:spChg>
        <pc:grpChg chg="add mod">
          <ac:chgData name="Ethan Holand" userId="740d2024-85ad-4662-9157-12e8a2b729a4" providerId="ADAL" clId="{56E0A709-389D-4119-AA26-7FFD9CB04DE7}" dt="2022-05-30T13:43:35.080" v="3808" actId="14100"/>
          <ac:grpSpMkLst>
            <pc:docMk/>
            <pc:sldMk cId="2782308519" sldId="260"/>
            <ac:grpSpMk id="8" creationId="{F7AEFA33-B1D2-4B90-CA51-A78B5EC349EB}"/>
          </ac:grpSpMkLst>
        </pc:grpChg>
        <pc:picChg chg="add mod">
          <ac:chgData name="Ethan Holand" userId="740d2024-85ad-4662-9157-12e8a2b729a4" providerId="ADAL" clId="{56E0A709-389D-4119-AA26-7FFD9CB04DE7}" dt="2022-05-30T19:43:06.817" v="6446" actId="1076"/>
          <ac:picMkLst>
            <pc:docMk/>
            <pc:sldMk cId="2782308519" sldId="260"/>
            <ac:picMk id="2050" creationId="{1F6A45AB-43AF-9462-F59C-4ED6E7CA9E29}"/>
          </ac:picMkLst>
        </pc:picChg>
        <pc:picChg chg="add mod">
          <ac:chgData name="Ethan Holand" userId="740d2024-85ad-4662-9157-12e8a2b729a4" providerId="ADAL" clId="{56E0A709-389D-4119-AA26-7FFD9CB04DE7}" dt="2022-05-30T19:47:12.267" v="6489" actId="1076"/>
          <ac:picMkLst>
            <pc:docMk/>
            <pc:sldMk cId="2782308519" sldId="260"/>
            <ac:picMk id="2052" creationId="{8F33AB54-0260-EE74-8704-15D8713DB829}"/>
          </ac:picMkLst>
        </pc:picChg>
        <pc:picChg chg="add del mod">
          <ac:chgData name="Ethan Holand" userId="740d2024-85ad-4662-9157-12e8a2b729a4" providerId="ADAL" clId="{56E0A709-389D-4119-AA26-7FFD9CB04DE7}" dt="2022-05-30T19:46:33.003" v="6476" actId="478"/>
          <ac:picMkLst>
            <pc:docMk/>
            <pc:sldMk cId="2782308519" sldId="260"/>
            <ac:picMk id="2054" creationId="{D1E41446-3C3B-A9B7-C2E0-5DC2E7F6B208}"/>
          </ac:picMkLst>
        </pc:picChg>
        <pc:picChg chg="add mod">
          <ac:chgData name="Ethan Holand" userId="740d2024-85ad-4662-9157-12e8a2b729a4" providerId="ADAL" clId="{56E0A709-389D-4119-AA26-7FFD9CB04DE7}" dt="2022-05-30T19:46:56.304" v="6484" actId="1076"/>
          <ac:picMkLst>
            <pc:docMk/>
            <pc:sldMk cId="2782308519" sldId="260"/>
            <ac:picMk id="2056" creationId="{C6845E6A-568C-50E7-494F-9081A2372D47}"/>
          </ac:picMkLst>
        </pc:picChg>
      </pc:sldChg>
      <pc:sldChg chg="addSp modSp mod">
        <pc:chgData name="Ethan Holand" userId="740d2024-85ad-4662-9157-12e8a2b729a4" providerId="ADAL" clId="{56E0A709-389D-4119-AA26-7FFD9CB04DE7}" dt="2022-05-30T20:06:45.099" v="7515" actId="20577"/>
        <pc:sldMkLst>
          <pc:docMk/>
          <pc:sldMk cId="2571828970" sldId="261"/>
        </pc:sldMkLst>
        <pc:spChg chg="add mod ord">
          <ac:chgData name="Ethan Holand" userId="740d2024-85ad-4662-9157-12e8a2b729a4" providerId="ADAL" clId="{56E0A709-389D-4119-AA26-7FFD9CB04DE7}" dt="2022-05-30T19:27:18.528" v="6082" actId="14100"/>
          <ac:spMkLst>
            <pc:docMk/>
            <pc:sldMk cId="2571828970" sldId="261"/>
            <ac:spMk id="3" creationId="{07053782-97C7-66CC-BD7F-9A4A4C5D0451}"/>
          </ac:spMkLst>
        </pc:spChg>
        <pc:spChg chg="mod">
          <ac:chgData name="Ethan Holand" userId="740d2024-85ad-4662-9157-12e8a2b729a4" providerId="ADAL" clId="{56E0A709-389D-4119-AA26-7FFD9CB04DE7}" dt="2022-05-30T19:26:41.408" v="6075" actId="207"/>
          <ac:spMkLst>
            <pc:docMk/>
            <pc:sldMk cId="2571828970" sldId="261"/>
            <ac:spMk id="4" creationId="{A6054914-F790-49B2-B3CE-61874E537208}"/>
          </ac:spMkLst>
        </pc:spChg>
        <pc:spChg chg="mod">
          <ac:chgData name="Ethan Holand" userId="740d2024-85ad-4662-9157-12e8a2b729a4" providerId="ADAL" clId="{56E0A709-389D-4119-AA26-7FFD9CB04DE7}" dt="2022-05-30T20:06:45.099" v="7515" actId="20577"/>
          <ac:spMkLst>
            <pc:docMk/>
            <pc:sldMk cId="2571828970" sldId="261"/>
            <ac:spMk id="7" creationId="{084BCBBC-1918-09EF-5092-F6328164E923}"/>
          </ac:spMkLst>
        </pc:spChg>
        <pc:spChg chg="mod">
          <ac:chgData name="Ethan Holand" userId="740d2024-85ad-4662-9157-12e8a2b729a4" providerId="ADAL" clId="{56E0A709-389D-4119-AA26-7FFD9CB04DE7}" dt="2022-05-30T19:27:06.948" v="6080" actId="14100"/>
          <ac:spMkLst>
            <pc:docMk/>
            <pc:sldMk cId="2571828970" sldId="261"/>
            <ac:spMk id="17" creationId="{D5434298-2B89-DCD5-3267-D43BEB3133F1}"/>
          </ac:spMkLst>
        </pc:spChg>
        <pc:picChg chg="mod">
          <ac:chgData name="Ethan Holand" userId="740d2024-85ad-4662-9157-12e8a2b729a4" providerId="ADAL" clId="{56E0A709-389D-4119-AA26-7FFD9CB04DE7}" dt="2022-05-30T19:26:58.962" v="6078" actId="1076"/>
          <ac:picMkLst>
            <pc:docMk/>
            <pc:sldMk cId="2571828970" sldId="261"/>
            <ac:picMk id="2" creationId="{988839F6-0E09-8DE9-457B-ACC36F8F2701}"/>
          </ac:picMkLst>
        </pc:picChg>
      </pc:sldChg>
      <pc:sldChg chg="addSp delSp modSp mod modAnim delDesignElem">
        <pc:chgData name="Ethan Holand" userId="740d2024-85ad-4662-9157-12e8a2b729a4" providerId="ADAL" clId="{56E0A709-389D-4119-AA26-7FFD9CB04DE7}" dt="2022-05-31T02:44:50.749" v="9064" actId="20577"/>
        <pc:sldMkLst>
          <pc:docMk/>
          <pc:sldMk cId="3584089718" sldId="262"/>
        </pc:sldMkLst>
        <pc:spChg chg="mod">
          <ac:chgData name="Ethan Holand" userId="740d2024-85ad-4662-9157-12e8a2b729a4" providerId="ADAL" clId="{56E0A709-389D-4119-AA26-7FFD9CB04DE7}" dt="2022-05-30T19:28:36.339" v="6110" actId="207"/>
          <ac:spMkLst>
            <pc:docMk/>
            <pc:sldMk cId="3584089718" sldId="262"/>
            <ac:spMk id="2" creationId="{14B586AA-9284-4295-8F8A-005B9114FDAC}"/>
          </ac:spMkLst>
        </pc:spChg>
        <pc:spChg chg="mod">
          <ac:chgData name="Ethan Holand" userId="740d2024-85ad-4662-9157-12e8a2b729a4" providerId="ADAL" clId="{56E0A709-389D-4119-AA26-7FFD9CB04DE7}" dt="2022-05-30T17:47:34.235" v="4266" actId="1037"/>
          <ac:spMkLst>
            <pc:docMk/>
            <pc:sldMk cId="3584089718" sldId="262"/>
            <ac:spMk id="4" creationId="{C3046C7A-7DF8-45B9-98AE-674A511FA791}"/>
          </ac:spMkLst>
        </pc:spChg>
        <pc:spChg chg="mod">
          <ac:chgData name="Ethan Holand" userId="740d2024-85ad-4662-9157-12e8a2b729a4" providerId="ADAL" clId="{56E0A709-389D-4119-AA26-7FFD9CB04DE7}" dt="2022-05-31T02:44:50.749" v="9064" actId="20577"/>
          <ac:spMkLst>
            <pc:docMk/>
            <pc:sldMk cId="3584089718" sldId="262"/>
            <ac:spMk id="6" creationId="{1166D13B-FDD8-4F06-BABB-71A1A1D57D7F}"/>
          </ac:spMkLst>
        </pc:spChg>
        <pc:spChg chg="mod">
          <ac:chgData name="Ethan Holand" userId="740d2024-85ad-4662-9157-12e8a2b729a4" providerId="ADAL" clId="{56E0A709-389D-4119-AA26-7FFD9CB04DE7}" dt="2022-05-30T19:31:47.100" v="6228" actId="113"/>
          <ac:spMkLst>
            <pc:docMk/>
            <pc:sldMk cId="3584089718" sldId="262"/>
            <ac:spMk id="7" creationId="{3DDF79AE-0718-44EB-9AEB-6FBF7BEAB72C}"/>
          </ac:spMkLst>
        </pc:spChg>
        <pc:spChg chg="mod">
          <ac:chgData name="Ethan Holand" userId="740d2024-85ad-4662-9157-12e8a2b729a4" providerId="ADAL" clId="{56E0A709-389D-4119-AA26-7FFD9CB04DE7}" dt="2022-05-30T17:46:31.077" v="4244" actId="1076"/>
          <ac:spMkLst>
            <pc:docMk/>
            <pc:sldMk cId="3584089718" sldId="262"/>
            <ac:spMk id="8" creationId="{85034389-7114-48BC-9420-BC41DE5D8D1F}"/>
          </ac:spMkLst>
        </pc:spChg>
        <pc:spChg chg="mod">
          <ac:chgData name="Ethan Holand" userId="740d2024-85ad-4662-9157-12e8a2b729a4" providerId="ADAL" clId="{56E0A709-389D-4119-AA26-7FFD9CB04DE7}" dt="2022-05-30T17:46:58.760" v="4248" actId="1076"/>
          <ac:spMkLst>
            <pc:docMk/>
            <pc:sldMk cId="3584089718" sldId="262"/>
            <ac:spMk id="9" creationId="{90731AD8-D4F8-44FD-8876-C55BECDBBE0E}"/>
          </ac:spMkLst>
        </pc:spChg>
        <pc:spChg chg="add mod ord">
          <ac:chgData name="Ethan Holand" userId="740d2024-85ad-4662-9157-12e8a2b729a4" providerId="ADAL" clId="{56E0A709-389D-4119-AA26-7FFD9CB04DE7}" dt="2022-05-30T19:29:01.410" v="6116" actId="14100"/>
          <ac:spMkLst>
            <pc:docMk/>
            <pc:sldMk cId="3584089718" sldId="262"/>
            <ac:spMk id="14" creationId="{A1739C73-D769-1DE6-C19C-702F720FBA81}"/>
          </ac:spMkLst>
        </pc:spChg>
        <pc:spChg chg="add del">
          <ac:chgData name="Ethan Holand" userId="740d2024-85ad-4662-9157-12e8a2b729a4" providerId="ADAL" clId="{56E0A709-389D-4119-AA26-7FFD9CB04DE7}" dt="2022-05-30T18:07:49.337" v="4777"/>
          <ac:spMkLst>
            <pc:docMk/>
            <pc:sldMk cId="3584089718" sldId="262"/>
            <ac:spMk id="1042" creationId="{53F29798-D584-4792-9B62-3F5F5C36D619}"/>
          </ac:spMkLst>
        </pc:spChg>
        <pc:grpChg chg="add mod">
          <ac:chgData name="Ethan Holand" userId="740d2024-85ad-4662-9157-12e8a2b729a4" providerId="ADAL" clId="{56E0A709-389D-4119-AA26-7FFD9CB04DE7}" dt="2022-05-30T17:47:34.235" v="4266" actId="1037"/>
          <ac:grpSpMkLst>
            <pc:docMk/>
            <pc:sldMk cId="3584089718" sldId="262"/>
            <ac:grpSpMk id="3" creationId="{C4B3EB09-9649-0A7D-2423-9ED4875BAF0E}"/>
          </ac:grpSpMkLst>
        </pc:grpChg>
        <pc:picChg chg="mod">
          <ac:chgData name="Ethan Holand" userId="740d2024-85ad-4662-9157-12e8a2b729a4" providerId="ADAL" clId="{56E0A709-389D-4119-AA26-7FFD9CB04DE7}" dt="2022-05-30T17:47:34.235" v="4266" actId="1037"/>
          <ac:picMkLst>
            <pc:docMk/>
            <pc:sldMk cId="3584089718" sldId="262"/>
            <ac:picMk id="21" creationId="{1F83303F-E097-4C9B-861E-76D53D908CE1}"/>
          </ac:picMkLst>
        </pc:picChg>
        <pc:picChg chg="mod">
          <ac:chgData name="Ethan Holand" userId="740d2024-85ad-4662-9157-12e8a2b729a4" providerId="ADAL" clId="{56E0A709-389D-4119-AA26-7FFD9CB04DE7}" dt="2022-05-30T17:46:53.175" v="4247" actId="1076"/>
          <ac:picMkLst>
            <pc:docMk/>
            <pc:sldMk cId="3584089718" sldId="262"/>
            <ac:picMk id="1026" creationId="{001C7629-5A18-45ED-84E3-EAA7C96AC884}"/>
          </ac:picMkLst>
        </pc:picChg>
        <pc:picChg chg="mod">
          <ac:chgData name="Ethan Holand" userId="740d2024-85ad-4662-9157-12e8a2b729a4" providerId="ADAL" clId="{56E0A709-389D-4119-AA26-7FFD9CB04DE7}" dt="2022-05-30T17:47:34.235" v="4266" actId="1037"/>
          <ac:picMkLst>
            <pc:docMk/>
            <pc:sldMk cId="3584089718" sldId="262"/>
            <ac:picMk id="1028" creationId="{B8F17B59-3EDD-41F2-8DB5-641E9DDC8F0E}"/>
          </ac:picMkLst>
        </pc:picChg>
        <pc:picChg chg="mod">
          <ac:chgData name="Ethan Holand" userId="740d2024-85ad-4662-9157-12e8a2b729a4" providerId="ADAL" clId="{56E0A709-389D-4119-AA26-7FFD9CB04DE7}" dt="2022-05-30T17:47:39.232" v="4271" actId="1035"/>
          <ac:picMkLst>
            <pc:docMk/>
            <pc:sldMk cId="3584089718" sldId="262"/>
            <ac:picMk id="1030" creationId="{FDA00DE6-5ACB-4258-AD53-FCD1222EF67A}"/>
          </ac:picMkLst>
        </pc:picChg>
      </pc:sldChg>
      <pc:sldChg chg="addSp delSp modAnim delDesignElem">
        <pc:chgData name="Ethan Holand" userId="740d2024-85ad-4662-9157-12e8a2b729a4" providerId="ADAL" clId="{56E0A709-389D-4119-AA26-7FFD9CB04DE7}" dt="2022-05-30T19:49:30.993" v="6500" actId="478"/>
        <pc:sldMkLst>
          <pc:docMk/>
          <pc:sldMk cId="571627115" sldId="264"/>
        </pc:sldMkLst>
        <pc:spChg chg="add del">
          <ac:chgData name="Ethan Holand" userId="740d2024-85ad-4662-9157-12e8a2b729a4" providerId="ADAL" clId="{56E0A709-389D-4119-AA26-7FFD9CB04DE7}" dt="2022-05-30T18:07:49.337" v="4777"/>
          <ac:spMkLst>
            <pc:docMk/>
            <pc:sldMk cId="571627115" sldId="264"/>
            <ac:spMk id="71" creationId="{71B2258F-86CA-4D4D-8270-BC05FCDEBFB3}"/>
          </ac:spMkLst>
        </pc:spChg>
        <pc:picChg chg="add del">
          <ac:chgData name="Ethan Holand" userId="740d2024-85ad-4662-9157-12e8a2b729a4" providerId="ADAL" clId="{56E0A709-389D-4119-AA26-7FFD9CB04DE7}" dt="2022-05-30T19:49:30.993" v="6500" actId="478"/>
          <ac:picMkLst>
            <pc:docMk/>
            <pc:sldMk cId="571627115" sldId="264"/>
            <ac:picMk id="2050" creationId="{67DD9A9E-BB22-4EF5-9964-382BE530611C}"/>
          </ac:picMkLst>
        </pc:picChg>
      </pc:sldChg>
      <pc:sldChg chg="addSp delSp modSp mod">
        <pc:chgData name="Ethan Holand" userId="740d2024-85ad-4662-9157-12e8a2b729a4" providerId="ADAL" clId="{56E0A709-389D-4119-AA26-7FFD9CB04DE7}" dt="2022-05-30T20:08:22.983" v="7521" actId="207"/>
        <pc:sldMkLst>
          <pc:docMk/>
          <pc:sldMk cId="3183661103" sldId="265"/>
        </pc:sldMkLst>
        <pc:spChg chg="mod">
          <ac:chgData name="Ethan Holand" userId="740d2024-85ad-4662-9157-12e8a2b729a4" providerId="ADAL" clId="{56E0A709-389D-4119-AA26-7FFD9CB04DE7}" dt="2022-05-30T20:08:22.983" v="7521" actId="207"/>
          <ac:spMkLst>
            <pc:docMk/>
            <pc:sldMk cId="3183661103" sldId="265"/>
            <ac:spMk id="2" creationId="{BC6CB1A6-0C5E-48A4-957F-C89CB28F9F2B}"/>
          </ac:spMkLst>
        </pc:spChg>
        <pc:spChg chg="del">
          <ac:chgData name="Ethan Holand" userId="740d2024-85ad-4662-9157-12e8a2b729a4" providerId="ADAL" clId="{56E0A709-389D-4119-AA26-7FFD9CB04DE7}" dt="2022-05-29T15:49:51.571" v="336" actId="478"/>
          <ac:spMkLst>
            <pc:docMk/>
            <pc:sldMk cId="3183661103" sldId="265"/>
            <ac:spMk id="3" creationId="{907DF291-2368-443C-99A5-EE76C5C2FAB7}"/>
          </ac:spMkLst>
        </pc:spChg>
        <pc:spChg chg="add mod ord">
          <ac:chgData name="Ethan Holand" userId="740d2024-85ad-4662-9157-12e8a2b729a4" providerId="ADAL" clId="{56E0A709-389D-4119-AA26-7FFD9CB04DE7}" dt="2022-05-30T20:08:20.971" v="7520" actId="167"/>
          <ac:spMkLst>
            <pc:docMk/>
            <pc:sldMk cId="3183661103" sldId="265"/>
            <ac:spMk id="4" creationId="{F8C6B073-D253-AE15-4875-C8E37C320CC9}"/>
          </ac:spMkLst>
        </pc:spChg>
        <pc:spChg chg="add del mod">
          <ac:chgData name="Ethan Holand" userId="740d2024-85ad-4662-9157-12e8a2b729a4" providerId="ADAL" clId="{56E0A709-389D-4119-AA26-7FFD9CB04DE7}" dt="2022-05-29T15:49:53.217" v="337" actId="478"/>
          <ac:spMkLst>
            <pc:docMk/>
            <pc:sldMk cId="3183661103" sldId="265"/>
            <ac:spMk id="6" creationId="{1BAB9D3D-7707-BDAC-5099-4E76DB30C7BC}"/>
          </ac:spMkLst>
        </pc:spChg>
        <pc:graphicFrameChg chg="mod modGraphic">
          <ac:chgData name="Ethan Holand" userId="740d2024-85ad-4662-9157-12e8a2b729a4" providerId="ADAL" clId="{56E0A709-389D-4119-AA26-7FFD9CB04DE7}" dt="2022-05-30T19:20:13.919" v="6018" actId="20577"/>
          <ac:graphicFrameMkLst>
            <pc:docMk/>
            <pc:sldMk cId="3183661103" sldId="265"/>
            <ac:graphicFrameMk id="5" creationId="{0F904538-5D58-6D43-883C-7B5CEB441B6C}"/>
          </ac:graphicFrameMkLst>
        </pc:graphicFrameChg>
      </pc:sldChg>
      <pc:sldChg chg="addSp delSp modSp mod">
        <pc:chgData name="Ethan Holand" userId="740d2024-85ad-4662-9157-12e8a2b729a4" providerId="ADAL" clId="{56E0A709-389D-4119-AA26-7FFD9CB04DE7}" dt="2022-05-30T20:08:36.800" v="7525" actId="207"/>
        <pc:sldMkLst>
          <pc:docMk/>
          <pc:sldMk cId="1930596607" sldId="266"/>
        </pc:sldMkLst>
        <pc:spChg chg="mod">
          <ac:chgData name="Ethan Holand" userId="740d2024-85ad-4662-9157-12e8a2b729a4" providerId="ADAL" clId="{56E0A709-389D-4119-AA26-7FFD9CB04DE7}" dt="2022-05-30T20:08:36.800" v="7525" actId="207"/>
          <ac:spMkLst>
            <pc:docMk/>
            <pc:sldMk cId="1930596607" sldId="266"/>
            <ac:spMk id="2" creationId="{BC6CB1A6-0C5E-48A4-957F-C89CB28F9F2B}"/>
          </ac:spMkLst>
        </pc:spChg>
        <pc:spChg chg="add mod ord">
          <ac:chgData name="Ethan Holand" userId="740d2024-85ad-4662-9157-12e8a2b729a4" providerId="ADAL" clId="{56E0A709-389D-4119-AA26-7FFD9CB04DE7}" dt="2022-05-30T20:08:33.955" v="7524" actId="167"/>
          <ac:spMkLst>
            <pc:docMk/>
            <pc:sldMk cId="1930596607" sldId="266"/>
            <ac:spMk id="31" creationId="{2B1FE14B-2F81-8EF6-30D0-A7E26F55B202}"/>
          </ac:spMkLst>
        </pc:spChg>
        <pc:spChg chg="del mod">
          <ac:chgData name="Ethan Holand" userId="740d2024-85ad-4662-9157-12e8a2b729a4" providerId="ADAL" clId="{56E0A709-389D-4119-AA26-7FFD9CB04DE7}" dt="2022-05-30T20:04:41.674" v="7483" actId="478"/>
          <ac:spMkLst>
            <pc:docMk/>
            <pc:sldMk cId="1930596607" sldId="266"/>
            <ac:spMk id="93" creationId="{B5308656-E167-653A-8CB5-8189DBF448AB}"/>
          </ac:spMkLst>
        </pc:spChg>
      </pc:sldChg>
      <pc:sldChg chg="modSp new del mod">
        <pc:chgData name="Ethan Holand" userId="740d2024-85ad-4662-9157-12e8a2b729a4" providerId="ADAL" clId="{56E0A709-389D-4119-AA26-7FFD9CB04DE7}" dt="2022-05-29T15:50:19.916" v="380" actId="47"/>
        <pc:sldMkLst>
          <pc:docMk/>
          <pc:sldMk cId="2675304983" sldId="266"/>
        </pc:sldMkLst>
        <pc:spChg chg="mod">
          <ac:chgData name="Ethan Holand" userId="740d2024-85ad-4662-9157-12e8a2b729a4" providerId="ADAL" clId="{56E0A709-389D-4119-AA26-7FFD9CB04DE7}" dt="2022-05-29T15:50:18.595" v="379" actId="20577"/>
          <ac:spMkLst>
            <pc:docMk/>
            <pc:sldMk cId="2675304983" sldId="266"/>
            <ac:spMk id="2" creationId="{6CAC7CDB-AEB7-9F06-1F10-84BB29E49B94}"/>
          </ac:spMkLst>
        </pc:spChg>
      </pc:sldChg>
      <pc:sldChg chg="addSp delSp modSp mod delDesignElem">
        <pc:chgData name="Ethan Holand" userId="740d2024-85ad-4662-9157-12e8a2b729a4" providerId="ADAL" clId="{56E0A709-389D-4119-AA26-7FFD9CB04DE7}" dt="2022-05-31T04:59:23.558" v="9088" actId="20577"/>
        <pc:sldMkLst>
          <pc:docMk/>
          <pc:sldMk cId="1375462557" sldId="267"/>
        </pc:sldMkLst>
        <pc:spChg chg="mod">
          <ac:chgData name="Ethan Holand" userId="740d2024-85ad-4662-9157-12e8a2b729a4" providerId="ADAL" clId="{56E0A709-389D-4119-AA26-7FFD9CB04DE7}" dt="2022-05-31T04:59:23.558" v="9088" actId="20577"/>
          <ac:spMkLst>
            <pc:docMk/>
            <pc:sldMk cId="1375462557" sldId="267"/>
            <ac:spMk id="3" creationId="{838984C0-246D-F14E-E8BB-05C01D678E53}"/>
          </ac:spMkLst>
        </pc:spChg>
        <pc:spChg chg="add del">
          <ac:chgData name="Ethan Holand" userId="740d2024-85ad-4662-9157-12e8a2b729a4" providerId="ADAL" clId="{56E0A709-389D-4119-AA26-7FFD9CB04DE7}" dt="2022-05-30T18:07:49.337" v="4777"/>
          <ac:spMkLst>
            <pc:docMk/>
            <pc:sldMk cId="1375462557" sldId="267"/>
            <ac:spMk id="17" creationId="{657F69E0-C4B0-4BEC-A689-4F8D877F05D4}"/>
          </ac:spMkLst>
        </pc:spChg>
        <pc:spChg chg="add del">
          <ac:chgData name="Ethan Holand" userId="740d2024-85ad-4662-9157-12e8a2b729a4" providerId="ADAL" clId="{56E0A709-389D-4119-AA26-7FFD9CB04DE7}" dt="2022-05-30T18:07:49.337" v="4777"/>
          <ac:spMkLst>
            <pc:docMk/>
            <pc:sldMk cId="1375462557" sldId="267"/>
            <ac:spMk id="18" creationId="{9F6380B4-6A1C-481E-8408-B4E6C75B9B81}"/>
          </ac:spMkLst>
        </pc:spChg>
      </pc:sldChg>
      <pc:sldChg chg="addSp modSp mod">
        <pc:chgData name="Ethan Holand" userId="740d2024-85ad-4662-9157-12e8a2b729a4" providerId="ADAL" clId="{56E0A709-389D-4119-AA26-7FFD9CB04DE7}" dt="2022-05-30T20:08:16.702" v="7518" actId="207"/>
        <pc:sldMkLst>
          <pc:docMk/>
          <pc:sldMk cId="3703734065" sldId="268"/>
        </pc:sldMkLst>
        <pc:spChg chg="mod">
          <ac:chgData name="Ethan Holand" userId="740d2024-85ad-4662-9157-12e8a2b729a4" providerId="ADAL" clId="{56E0A709-389D-4119-AA26-7FFD9CB04DE7}" dt="2022-05-30T20:08:16.702" v="7518" actId="207"/>
          <ac:spMkLst>
            <pc:docMk/>
            <pc:sldMk cId="3703734065" sldId="268"/>
            <ac:spMk id="2" creationId="{1809407D-B121-4D77-823E-E68C54710DB6}"/>
          </ac:spMkLst>
        </pc:spChg>
        <pc:spChg chg="add mod ord">
          <ac:chgData name="Ethan Holand" userId="740d2024-85ad-4662-9157-12e8a2b729a4" providerId="ADAL" clId="{56E0A709-389D-4119-AA26-7FFD9CB04DE7}" dt="2022-05-30T20:08:09.189" v="7517" actId="167"/>
          <ac:spMkLst>
            <pc:docMk/>
            <pc:sldMk cId="3703734065" sldId="268"/>
            <ac:spMk id="30" creationId="{E505EB82-D9B2-A691-8B0B-8EDCF7A7152D}"/>
          </ac:spMkLst>
        </pc:spChg>
        <pc:spChg chg="mod">
          <ac:chgData name="Ethan Holand" userId="740d2024-85ad-4662-9157-12e8a2b729a4" providerId="ADAL" clId="{56E0A709-389D-4119-AA26-7FFD9CB04DE7}" dt="2022-05-30T05:52:08.875" v="1383" actId="688"/>
          <ac:spMkLst>
            <pc:docMk/>
            <pc:sldMk cId="3703734065" sldId="268"/>
            <ac:spMk id="52" creationId="{4BE9055F-D12C-45FD-8E34-56F4F3660D94}"/>
          </ac:spMkLst>
        </pc:spChg>
      </pc:sldChg>
      <pc:sldChg chg="addSp modSp mod">
        <pc:chgData name="Ethan Holand" userId="740d2024-85ad-4662-9157-12e8a2b729a4" providerId="ADAL" clId="{56E0A709-389D-4119-AA26-7FFD9CB04DE7}" dt="2022-05-30T20:08:42.217" v="7527" actId="207"/>
        <pc:sldMkLst>
          <pc:docMk/>
          <pc:sldMk cId="473502124" sldId="269"/>
        </pc:sldMkLst>
        <pc:spChg chg="mod">
          <ac:chgData name="Ethan Holand" userId="740d2024-85ad-4662-9157-12e8a2b729a4" providerId="ADAL" clId="{56E0A709-389D-4119-AA26-7FFD9CB04DE7}" dt="2022-05-30T20:08:42.217" v="7527" actId="207"/>
          <ac:spMkLst>
            <pc:docMk/>
            <pc:sldMk cId="473502124" sldId="269"/>
            <ac:spMk id="2" creationId="{BC6CB1A6-0C5E-48A4-957F-C89CB28F9F2B}"/>
          </ac:spMkLst>
        </pc:spChg>
        <pc:spChg chg="add mod ord">
          <ac:chgData name="Ethan Holand" userId="740d2024-85ad-4662-9157-12e8a2b729a4" providerId="ADAL" clId="{56E0A709-389D-4119-AA26-7FFD9CB04DE7}" dt="2022-05-30T20:08:40.095" v="7526" actId="167"/>
          <ac:spMkLst>
            <pc:docMk/>
            <pc:sldMk cId="473502124" sldId="269"/>
            <ac:spMk id="17" creationId="{AF0C2E9E-134D-5DBA-E4F6-2D2C5A9280EB}"/>
          </ac:spMkLst>
        </pc:spChg>
      </pc:sldChg>
      <pc:sldChg chg="addSp delSp modSp mod delDesignElem">
        <pc:chgData name="Ethan Holand" userId="740d2024-85ad-4662-9157-12e8a2b729a4" providerId="ADAL" clId="{56E0A709-389D-4119-AA26-7FFD9CB04DE7}" dt="2022-05-31T02:44:12.397" v="9053" actId="20577"/>
        <pc:sldMkLst>
          <pc:docMk/>
          <pc:sldMk cId="4183999512" sldId="270"/>
        </pc:sldMkLst>
        <pc:spChg chg="mod">
          <ac:chgData name="Ethan Holand" userId="740d2024-85ad-4662-9157-12e8a2b729a4" providerId="ADAL" clId="{56E0A709-389D-4119-AA26-7FFD9CB04DE7}" dt="2022-05-31T02:44:12.397" v="9053" actId="20577"/>
          <ac:spMkLst>
            <pc:docMk/>
            <pc:sldMk cId="4183999512" sldId="270"/>
            <ac:spMk id="3" creationId="{4C4DAE1B-0D1E-7255-65F1-E2705BE87F47}"/>
          </ac:spMkLst>
        </pc:spChg>
        <pc:spChg chg="add del">
          <ac:chgData name="Ethan Holand" userId="740d2024-85ad-4662-9157-12e8a2b729a4" providerId="ADAL" clId="{56E0A709-389D-4119-AA26-7FFD9CB04DE7}" dt="2022-05-30T18:07:49.337" v="4777"/>
          <ac:spMkLst>
            <pc:docMk/>
            <pc:sldMk cId="4183999512" sldId="270"/>
            <ac:spMk id="8" creationId="{A4FB2F3E-259B-4650-B258-F09745BAA841}"/>
          </ac:spMkLst>
        </pc:spChg>
        <pc:spChg chg="add del">
          <ac:chgData name="Ethan Holand" userId="740d2024-85ad-4662-9157-12e8a2b729a4" providerId="ADAL" clId="{56E0A709-389D-4119-AA26-7FFD9CB04DE7}" dt="2022-05-30T18:07:49.337" v="4777"/>
          <ac:spMkLst>
            <pc:docMk/>
            <pc:sldMk cId="4183999512" sldId="270"/>
            <ac:spMk id="31" creationId="{83CB2632-0822-4E49-A707-FA1B8A4D0173}"/>
          </ac:spMkLst>
        </pc:spChg>
        <pc:grpChg chg="add del">
          <ac:chgData name="Ethan Holand" userId="740d2024-85ad-4662-9157-12e8a2b729a4" providerId="ADAL" clId="{56E0A709-389D-4119-AA26-7FFD9CB04DE7}" dt="2022-05-30T18:07:49.337" v="4777"/>
          <ac:grpSpMkLst>
            <pc:docMk/>
            <pc:sldMk cId="4183999512" sldId="270"/>
            <ac:grpSpMk id="10" creationId="{084C5BAC-71DF-48C0-AB51-699516D3BE58}"/>
          </ac:grpSpMkLst>
        </pc:grpChg>
      </pc:sldChg>
      <pc:sldChg chg="addSp delSp modSp mod">
        <pc:chgData name="Ethan Holand" userId="740d2024-85ad-4662-9157-12e8a2b729a4" providerId="ADAL" clId="{56E0A709-389D-4119-AA26-7FFD9CB04DE7}" dt="2022-05-30T20:05:44.856" v="7489" actId="2162"/>
        <pc:sldMkLst>
          <pc:docMk/>
          <pc:sldMk cId="4111836801" sldId="271"/>
        </pc:sldMkLst>
        <pc:spChg chg="mod">
          <ac:chgData name="Ethan Holand" userId="740d2024-85ad-4662-9157-12e8a2b729a4" providerId="ADAL" clId="{56E0A709-389D-4119-AA26-7FFD9CB04DE7}" dt="2022-05-30T19:27:37.674" v="6094" actId="20577"/>
          <ac:spMkLst>
            <pc:docMk/>
            <pc:sldMk cId="4111836801" sldId="271"/>
            <ac:spMk id="2" creationId="{14B586AA-9284-4295-8F8A-005B9114FDAC}"/>
          </ac:spMkLst>
        </pc:spChg>
        <pc:spChg chg="del">
          <ac:chgData name="Ethan Holand" userId="740d2024-85ad-4662-9157-12e8a2b729a4" providerId="ADAL" clId="{56E0A709-389D-4119-AA26-7FFD9CB04DE7}" dt="2022-05-30T19:27:30.299" v="6086" actId="478"/>
          <ac:spMkLst>
            <pc:docMk/>
            <pc:sldMk cId="4111836801" sldId="271"/>
            <ac:spMk id="6" creationId="{1166D13B-FDD8-4F06-BABB-71A1A1D57D7F}"/>
          </ac:spMkLst>
        </pc:spChg>
        <pc:spChg chg="del mod">
          <ac:chgData name="Ethan Holand" userId="740d2024-85ad-4662-9157-12e8a2b729a4" providerId="ADAL" clId="{56E0A709-389D-4119-AA26-7FFD9CB04DE7}" dt="2022-05-30T19:39:20.395" v="6408" actId="478"/>
          <ac:spMkLst>
            <pc:docMk/>
            <pc:sldMk cId="4111836801" sldId="271"/>
            <ac:spMk id="8" creationId="{AFCBDCCB-32CA-48C9-852E-564F95AAD9E7}"/>
          </ac:spMkLst>
        </pc:spChg>
        <pc:spChg chg="add del mod">
          <ac:chgData name="Ethan Holand" userId="740d2024-85ad-4662-9157-12e8a2b729a4" providerId="ADAL" clId="{56E0A709-389D-4119-AA26-7FFD9CB04DE7}" dt="2022-05-30T19:40:03.200" v="6415" actId="478"/>
          <ac:spMkLst>
            <pc:docMk/>
            <pc:sldMk cId="4111836801" sldId="271"/>
            <ac:spMk id="10" creationId="{367F60FA-2712-827C-9B84-9E336E9F0EEC}"/>
          </ac:spMkLst>
        </pc:spChg>
        <pc:spChg chg="add mod ord">
          <ac:chgData name="Ethan Holand" userId="740d2024-85ad-4662-9157-12e8a2b729a4" providerId="ADAL" clId="{56E0A709-389D-4119-AA26-7FFD9CB04DE7}" dt="2022-05-30T19:27:48.349" v="6096" actId="14100"/>
          <ac:spMkLst>
            <pc:docMk/>
            <pc:sldMk cId="4111836801" sldId="271"/>
            <ac:spMk id="14" creationId="{E9A57C21-083B-7AB4-8453-CF961520FFD4}"/>
          </ac:spMkLst>
        </pc:spChg>
        <pc:spChg chg="add del mod">
          <ac:chgData name="Ethan Holand" userId="740d2024-85ad-4662-9157-12e8a2b729a4" providerId="ADAL" clId="{56E0A709-389D-4119-AA26-7FFD9CB04DE7}" dt="2022-05-30T19:36:11.290" v="6296" actId="478"/>
          <ac:spMkLst>
            <pc:docMk/>
            <pc:sldMk cId="4111836801" sldId="271"/>
            <ac:spMk id="17" creationId="{92125D26-5F7D-BD04-FF22-7E60F4645D8D}"/>
          </ac:spMkLst>
        </pc:spChg>
        <pc:spChg chg="add del mod">
          <ac:chgData name="Ethan Holand" userId="740d2024-85ad-4662-9157-12e8a2b729a4" providerId="ADAL" clId="{56E0A709-389D-4119-AA26-7FFD9CB04DE7}" dt="2022-05-30T19:36:11.713" v="6297" actId="478"/>
          <ac:spMkLst>
            <pc:docMk/>
            <pc:sldMk cId="4111836801" sldId="271"/>
            <ac:spMk id="18" creationId="{BD712074-EA8A-1B41-AB31-DE980FDA088E}"/>
          </ac:spMkLst>
        </pc:spChg>
        <pc:spChg chg="add del mod">
          <ac:chgData name="Ethan Holand" userId="740d2024-85ad-4662-9157-12e8a2b729a4" providerId="ADAL" clId="{56E0A709-389D-4119-AA26-7FFD9CB04DE7}" dt="2022-05-30T19:36:12.346" v="6298" actId="478"/>
          <ac:spMkLst>
            <pc:docMk/>
            <pc:sldMk cId="4111836801" sldId="271"/>
            <ac:spMk id="19" creationId="{B20773C9-01BE-0582-2749-44818CF956EF}"/>
          </ac:spMkLst>
        </pc:spChg>
        <pc:spChg chg="add mod">
          <ac:chgData name="Ethan Holand" userId="740d2024-85ad-4662-9157-12e8a2b729a4" providerId="ADAL" clId="{56E0A709-389D-4119-AA26-7FFD9CB04DE7}" dt="2022-05-30T19:41:44.740" v="6436" actId="1076"/>
          <ac:spMkLst>
            <pc:docMk/>
            <pc:sldMk cId="4111836801" sldId="271"/>
            <ac:spMk id="20" creationId="{C609915A-32B8-FF76-B820-7F0BA8D6E651}"/>
          </ac:spMkLst>
        </pc:spChg>
        <pc:grpChg chg="add mod">
          <ac:chgData name="Ethan Holand" userId="740d2024-85ad-4662-9157-12e8a2b729a4" providerId="ADAL" clId="{56E0A709-389D-4119-AA26-7FFD9CB04DE7}" dt="2022-05-30T19:41:34.318" v="6434" actId="1076"/>
          <ac:grpSpMkLst>
            <pc:docMk/>
            <pc:sldMk cId="4111836801" sldId="271"/>
            <ac:grpSpMk id="3" creationId="{C6CDAD4E-FF69-D703-1C51-7E6DDEB830DE}"/>
          </ac:grpSpMkLst>
        </pc:grpChg>
        <pc:graphicFrameChg chg="add del mod modGraphic">
          <ac:chgData name="Ethan Holand" userId="740d2024-85ad-4662-9157-12e8a2b729a4" providerId="ADAL" clId="{56E0A709-389D-4119-AA26-7FFD9CB04DE7}" dt="2022-05-30T20:05:44.856" v="7489" actId="2162"/>
          <ac:graphicFrameMkLst>
            <pc:docMk/>
            <pc:sldMk cId="4111836801" sldId="271"/>
            <ac:graphicFrameMk id="4" creationId="{35E2493D-D4E7-1E3D-181C-922F4F45BC3D}"/>
          </ac:graphicFrameMkLst>
        </pc:graphicFrameChg>
        <pc:graphicFrameChg chg="mod modGraphic">
          <ac:chgData name="Ethan Holand" userId="740d2024-85ad-4662-9157-12e8a2b729a4" providerId="ADAL" clId="{56E0A709-389D-4119-AA26-7FFD9CB04DE7}" dt="2022-05-30T19:41:31.354" v="6433" actId="1076"/>
          <ac:graphicFrameMkLst>
            <pc:docMk/>
            <pc:sldMk cId="4111836801" sldId="271"/>
            <ac:graphicFrameMk id="5" creationId="{8D3D44F3-F9CC-4882-91DD-27FF4B443E89}"/>
          </ac:graphicFrameMkLst>
        </pc:graphicFrameChg>
        <pc:picChg chg="mod">
          <ac:chgData name="Ethan Holand" userId="740d2024-85ad-4662-9157-12e8a2b729a4" providerId="ADAL" clId="{56E0A709-389D-4119-AA26-7FFD9CB04DE7}" dt="2022-05-30T19:40:29.294" v="6420" actId="1076"/>
          <ac:picMkLst>
            <pc:docMk/>
            <pc:sldMk cId="4111836801" sldId="271"/>
            <ac:picMk id="7" creationId="{26C38E6A-5BDB-4BCF-7E70-86638CA29AC5}"/>
          </ac:picMkLst>
        </pc:picChg>
        <pc:picChg chg="mod">
          <ac:chgData name="Ethan Holand" userId="740d2024-85ad-4662-9157-12e8a2b729a4" providerId="ADAL" clId="{56E0A709-389D-4119-AA26-7FFD9CB04DE7}" dt="2022-05-30T19:40:29.294" v="6420" actId="1076"/>
          <ac:picMkLst>
            <pc:docMk/>
            <pc:sldMk cId="4111836801" sldId="271"/>
            <ac:picMk id="9" creationId="{5227CF23-7B4E-EA0C-D51D-18694F0A4833}"/>
          </ac:picMkLst>
        </pc:picChg>
        <pc:picChg chg="del mod">
          <ac:chgData name="Ethan Holand" userId="740d2024-85ad-4662-9157-12e8a2b729a4" providerId="ADAL" clId="{56E0A709-389D-4119-AA26-7FFD9CB04DE7}" dt="2022-05-30T18:55:06.653" v="5749" actId="478"/>
          <ac:picMkLst>
            <pc:docMk/>
            <pc:sldMk cId="4111836801" sldId="271"/>
            <ac:picMk id="11" creationId="{A0018C78-1FFD-BA2D-A79C-7CEB0A529FC8}"/>
          </ac:picMkLst>
        </pc:picChg>
        <pc:picChg chg="mod">
          <ac:chgData name="Ethan Holand" userId="740d2024-85ad-4662-9157-12e8a2b729a4" providerId="ADAL" clId="{56E0A709-389D-4119-AA26-7FFD9CB04DE7}" dt="2022-05-30T19:40:29.294" v="6420" actId="1076"/>
          <ac:picMkLst>
            <pc:docMk/>
            <pc:sldMk cId="4111836801" sldId="271"/>
            <ac:picMk id="12" creationId="{86887EC9-52A3-4096-9468-70505B71A6A1}"/>
          </ac:picMkLst>
        </pc:picChg>
        <pc:picChg chg="mod">
          <ac:chgData name="Ethan Holand" userId="740d2024-85ad-4662-9157-12e8a2b729a4" providerId="ADAL" clId="{56E0A709-389D-4119-AA26-7FFD9CB04DE7}" dt="2022-05-30T19:40:29.294" v="6420" actId="1076"/>
          <ac:picMkLst>
            <pc:docMk/>
            <pc:sldMk cId="4111836801" sldId="271"/>
            <ac:picMk id="13" creationId="{191CE4AA-4737-1213-7151-5E5EBA855A4D}"/>
          </ac:picMkLst>
        </pc:picChg>
        <pc:picChg chg="add mod">
          <ac:chgData name="Ethan Holand" userId="740d2024-85ad-4662-9157-12e8a2b729a4" providerId="ADAL" clId="{56E0A709-389D-4119-AA26-7FFD9CB04DE7}" dt="2022-05-30T19:41:34.318" v="6434" actId="1076"/>
          <ac:picMkLst>
            <pc:docMk/>
            <pc:sldMk cId="4111836801" sldId="271"/>
            <ac:picMk id="4098" creationId="{5B7FD95C-77B9-E748-4696-955AAE50AABE}"/>
          </ac:picMkLst>
        </pc:picChg>
        <pc:picChg chg="add mod">
          <ac:chgData name="Ethan Holand" userId="740d2024-85ad-4662-9157-12e8a2b729a4" providerId="ADAL" clId="{56E0A709-389D-4119-AA26-7FFD9CB04DE7}" dt="2022-05-30T19:41:34.318" v="6434" actId="1076"/>
          <ac:picMkLst>
            <pc:docMk/>
            <pc:sldMk cId="4111836801" sldId="271"/>
            <ac:picMk id="4100" creationId="{CC545886-A1BE-7A64-284A-4A9AC458B2CB}"/>
          </ac:picMkLst>
        </pc:picChg>
        <pc:picChg chg="add mod">
          <ac:chgData name="Ethan Holand" userId="740d2024-85ad-4662-9157-12e8a2b729a4" providerId="ADAL" clId="{56E0A709-389D-4119-AA26-7FFD9CB04DE7}" dt="2022-05-30T19:41:34.318" v="6434" actId="1076"/>
          <ac:picMkLst>
            <pc:docMk/>
            <pc:sldMk cId="4111836801" sldId="271"/>
            <ac:picMk id="4102" creationId="{7DD8022F-E83D-7F61-1BDF-84E1CB6D3951}"/>
          </ac:picMkLst>
        </pc:picChg>
        <pc:picChg chg="add mod">
          <ac:chgData name="Ethan Holand" userId="740d2024-85ad-4662-9157-12e8a2b729a4" providerId="ADAL" clId="{56E0A709-389D-4119-AA26-7FFD9CB04DE7}" dt="2022-05-30T19:41:34.318" v="6434" actId="1076"/>
          <ac:picMkLst>
            <pc:docMk/>
            <pc:sldMk cId="4111836801" sldId="271"/>
            <ac:picMk id="4104" creationId="{46106680-4FC8-FD34-3336-BC54C0BB80EE}"/>
          </ac:picMkLst>
        </pc:picChg>
        <pc:cxnChg chg="add del mod">
          <ac:chgData name="Ethan Holand" userId="740d2024-85ad-4662-9157-12e8a2b729a4" providerId="ADAL" clId="{56E0A709-389D-4119-AA26-7FFD9CB04DE7}" dt="2022-05-30T19:40:39.355" v="6422" actId="478"/>
          <ac:cxnSpMkLst>
            <pc:docMk/>
            <pc:sldMk cId="4111836801" sldId="271"/>
            <ac:cxnSpMk id="16" creationId="{B88AA1B0-281D-BA4F-FA17-01A66ED9FDF2}"/>
          </ac:cxnSpMkLst>
        </pc:cxnChg>
      </pc:sldChg>
      <pc:sldChg chg="modSp mod ord">
        <pc:chgData name="Ethan Holand" userId="740d2024-85ad-4662-9157-12e8a2b729a4" providerId="ADAL" clId="{56E0A709-389D-4119-AA26-7FFD9CB04DE7}" dt="2022-05-30T19:20:41.514" v="6023" actId="27636"/>
        <pc:sldMkLst>
          <pc:docMk/>
          <pc:sldMk cId="2859138449" sldId="272"/>
        </pc:sldMkLst>
        <pc:spChg chg="mod">
          <ac:chgData name="Ethan Holand" userId="740d2024-85ad-4662-9157-12e8a2b729a4" providerId="ADAL" clId="{56E0A709-389D-4119-AA26-7FFD9CB04DE7}" dt="2022-05-30T18:07:49.337" v="4777"/>
          <ac:spMkLst>
            <pc:docMk/>
            <pc:sldMk cId="2859138449" sldId="272"/>
            <ac:spMk id="2" creationId="{393FF6C7-38F9-846E-477B-A84E2854390B}"/>
          </ac:spMkLst>
        </pc:spChg>
        <pc:spChg chg="mod">
          <ac:chgData name="Ethan Holand" userId="740d2024-85ad-4662-9157-12e8a2b729a4" providerId="ADAL" clId="{56E0A709-389D-4119-AA26-7FFD9CB04DE7}" dt="2022-05-30T19:20:41.514" v="6023" actId="27636"/>
          <ac:spMkLst>
            <pc:docMk/>
            <pc:sldMk cId="2859138449" sldId="272"/>
            <ac:spMk id="3" creationId="{7251B8F1-0C7C-BB4C-128D-6A64E0396CBF}"/>
          </ac:spMkLst>
        </pc:spChg>
      </pc:sldChg>
      <pc:sldChg chg="modSp del">
        <pc:chgData name="Ethan Holand" userId="740d2024-85ad-4662-9157-12e8a2b729a4" providerId="ADAL" clId="{56E0A709-389D-4119-AA26-7FFD9CB04DE7}" dt="2022-05-30T19:20:28.806" v="6019" actId="47"/>
        <pc:sldMkLst>
          <pc:docMk/>
          <pc:sldMk cId="1119095894" sldId="273"/>
        </pc:sldMkLst>
        <pc:spChg chg="mod">
          <ac:chgData name="Ethan Holand" userId="740d2024-85ad-4662-9157-12e8a2b729a4" providerId="ADAL" clId="{56E0A709-389D-4119-AA26-7FFD9CB04DE7}" dt="2022-05-30T18:07:49.337" v="4777"/>
          <ac:spMkLst>
            <pc:docMk/>
            <pc:sldMk cId="1119095894" sldId="273"/>
            <ac:spMk id="2" creationId="{393FF6C7-38F9-846E-477B-A84E2854390B}"/>
          </ac:spMkLst>
        </pc:spChg>
        <pc:spChg chg="mod">
          <ac:chgData name="Ethan Holand" userId="740d2024-85ad-4662-9157-12e8a2b729a4" providerId="ADAL" clId="{56E0A709-389D-4119-AA26-7FFD9CB04DE7}" dt="2022-05-30T18:07:49.337" v="4777"/>
          <ac:spMkLst>
            <pc:docMk/>
            <pc:sldMk cId="1119095894" sldId="273"/>
            <ac:spMk id="3" creationId="{7251B8F1-0C7C-BB4C-128D-6A64E0396CBF}"/>
          </ac:spMkLst>
        </pc:spChg>
      </pc:sldChg>
      <pc:sldChg chg="addSp delSp modSp new mod">
        <pc:chgData name="Ethan Holand" userId="740d2024-85ad-4662-9157-12e8a2b729a4" providerId="ADAL" clId="{56E0A709-389D-4119-AA26-7FFD9CB04DE7}" dt="2022-05-30T20:50:47.149" v="7694" actId="20577"/>
        <pc:sldMkLst>
          <pc:docMk/>
          <pc:sldMk cId="3660199807" sldId="274"/>
        </pc:sldMkLst>
        <pc:spChg chg="mod">
          <ac:chgData name="Ethan Holand" userId="740d2024-85ad-4662-9157-12e8a2b729a4" providerId="ADAL" clId="{56E0A709-389D-4119-AA26-7FFD9CB04DE7}" dt="2022-05-30T19:37:22.831" v="6356" actId="207"/>
          <ac:spMkLst>
            <pc:docMk/>
            <pc:sldMk cId="3660199807" sldId="274"/>
            <ac:spMk id="2" creationId="{6057593E-0642-DAA8-4B4B-87FD1D9A5BFF}"/>
          </ac:spMkLst>
        </pc:spChg>
        <pc:spChg chg="mod">
          <ac:chgData name="Ethan Holand" userId="740d2024-85ad-4662-9157-12e8a2b729a4" providerId="ADAL" clId="{56E0A709-389D-4119-AA26-7FFD9CB04DE7}" dt="2022-05-30T20:50:47.149" v="7694" actId="20577"/>
          <ac:spMkLst>
            <pc:docMk/>
            <pc:sldMk cId="3660199807" sldId="274"/>
            <ac:spMk id="3" creationId="{8C7CD7EA-C028-225A-F760-4A3FB6FD327E}"/>
          </ac:spMkLst>
        </pc:spChg>
        <pc:spChg chg="add del mod">
          <ac:chgData name="Ethan Holand" userId="740d2024-85ad-4662-9157-12e8a2b729a4" providerId="ADAL" clId="{56E0A709-389D-4119-AA26-7FFD9CB04DE7}" dt="2022-05-30T17:44:03.520" v="4112" actId="478"/>
          <ac:spMkLst>
            <pc:docMk/>
            <pc:sldMk cId="3660199807" sldId="274"/>
            <ac:spMk id="4" creationId="{1DA07D96-9E80-A89F-3273-1CD49C05F1A8}"/>
          </ac:spMkLst>
        </pc:spChg>
        <pc:spChg chg="add del mod">
          <ac:chgData name="Ethan Holand" userId="740d2024-85ad-4662-9157-12e8a2b729a4" providerId="ADAL" clId="{56E0A709-389D-4119-AA26-7FFD9CB04DE7}" dt="2022-05-30T13:41:43.520" v="3757" actId="478"/>
          <ac:spMkLst>
            <pc:docMk/>
            <pc:sldMk cId="3660199807" sldId="274"/>
            <ac:spMk id="4" creationId="{8B6631C9-C80F-485A-A5A4-D2900AE6E20A}"/>
          </ac:spMkLst>
        </pc:spChg>
        <pc:spChg chg="add mod">
          <ac:chgData name="Ethan Holand" userId="740d2024-85ad-4662-9157-12e8a2b729a4" providerId="ADAL" clId="{56E0A709-389D-4119-AA26-7FFD9CB04DE7}" dt="2022-05-30T20:48:01.162" v="7659" actId="1035"/>
          <ac:spMkLst>
            <pc:docMk/>
            <pc:sldMk cId="3660199807" sldId="274"/>
            <ac:spMk id="4" creationId="{CBEDDE64-4291-FD5B-B9BD-383BB78ED8DC}"/>
          </ac:spMkLst>
        </pc:spChg>
        <pc:spChg chg="add mod ord">
          <ac:chgData name="Ethan Holand" userId="740d2024-85ad-4662-9157-12e8a2b729a4" providerId="ADAL" clId="{56E0A709-389D-4119-AA26-7FFD9CB04DE7}" dt="2022-05-30T20:48:25.879" v="7662" actId="14100"/>
          <ac:spMkLst>
            <pc:docMk/>
            <pc:sldMk cId="3660199807" sldId="274"/>
            <ac:spMk id="5" creationId="{EE66DB52-D496-2114-CA8C-1F267D59E792}"/>
          </ac:spMkLst>
        </pc:spChg>
        <pc:spChg chg="add del mod">
          <ac:chgData name="Ethan Holand" userId="740d2024-85ad-4662-9157-12e8a2b729a4" providerId="ADAL" clId="{56E0A709-389D-4119-AA26-7FFD9CB04DE7}" dt="2022-05-30T13:41:56.832" v="3761" actId="478"/>
          <ac:spMkLst>
            <pc:docMk/>
            <pc:sldMk cId="3660199807" sldId="274"/>
            <ac:spMk id="9" creationId="{097D5501-5FE4-DF46-499C-0B0525637E19}"/>
          </ac:spMkLst>
        </pc:spChg>
        <pc:spChg chg="add mod">
          <ac:chgData name="Ethan Holand" userId="740d2024-85ad-4662-9157-12e8a2b729a4" providerId="ADAL" clId="{56E0A709-389D-4119-AA26-7FFD9CB04DE7}" dt="2022-05-30T20:48:01.162" v="7659" actId="1035"/>
          <ac:spMkLst>
            <pc:docMk/>
            <pc:sldMk cId="3660199807" sldId="274"/>
            <ac:spMk id="10" creationId="{87FADBD1-F150-3E14-188C-16BAE3F54D0E}"/>
          </ac:spMkLst>
        </pc:spChg>
        <pc:spChg chg="add mod">
          <ac:chgData name="Ethan Holand" userId="740d2024-85ad-4662-9157-12e8a2b729a4" providerId="ADAL" clId="{56E0A709-389D-4119-AA26-7FFD9CB04DE7}" dt="2022-05-30T20:50:11.482" v="7686" actId="1036"/>
          <ac:spMkLst>
            <pc:docMk/>
            <pc:sldMk cId="3660199807" sldId="274"/>
            <ac:spMk id="12" creationId="{1A1EF49A-608D-658C-D3AC-403479C776B4}"/>
          </ac:spMkLst>
        </pc:spChg>
        <pc:spChg chg="add del mod">
          <ac:chgData name="Ethan Holand" userId="740d2024-85ad-4662-9157-12e8a2b729a4" providerId="ADAL" clId="{56E0A709-389D-4119-AA26-7FFD9CB04DE7}" dt="2022-05-30T05:50:24.840" v="1353" actId="478"/>
          <ac:spMkLst>
            <pc:docMk/>
            <pc:sldMk cId="3660199807" sldId="274"/>
            <ac:spMk id="15" creationId="{085FC92C-2E79-B968-9D65-795419F4BADF}"/>
          </ac:spMkLst>
        </pc:spChg>
        <pc:spChg chg="add mod">
          <ac:chgData name="Ethan Holand" userId="740d2024-85ad-4662-9157-12e8a2b729a4" providerId="ADAL" clId="{56E0A709-389D-4119-AA26-7FFD9CB04DE7}" dt="2022-05-30T20:48:01.162" v="7659" actId="1035"/>
          <ac:spMkLst>
            <pc:docMk/>
            <pc:sldMk cId="3660199807" sldId="274"/>
            <ac:spMk id="16" creationId="{17EE1362-76A8-7275-40A5-F3DE609FAC7F}"/>
          </ac:spMkLst>
        </pc:spChg>
        <pc:spChg chg="add mod ord">
          <ac:chgData name="Ethan Holand" userId="740d2024-85ad-4662-9157-12e8a2b729a4" providerId="ADAL" clId="{56E0A709-389D-4119-AA26-7FFD9CB04DE7}" dt="2022-05-30T19:37:20.911" v="6355" actId="167"/>
          <ac:spMkLst>
            <pc:docMk/>
            <pc:sldMk cId="3660199807" sldId="274"/>
            <ac:spMk id="17" creationId="{B3ED6CEE-2D03-A67B-555A-D5F26FF56657}"/>
          </ac:spMkLst>
        </pc:spChg>
        <pc:spChg chg="add del mod">
          <ac:chgData name="Ethan Holand" userId="740d2024-85ad-4662-9157-12e8a2b729a4" providerId="ADAL" clId="{56E0A709-389D-4119-AA26-7FFD9CB04DE7}" dt="2022-05-30T05:50:26.136" v="1354" actId="478"/>
          <ac:spMkLst>
            <pc:docMk/>
            <pc:sldMk cId="3660199807" sldId="274"/>
            <ac:spMk id="18" creationId="{520783B6-9731-B47A-B3D1-5F13E6685BB7}"/>
          </ac:spMkLst>
        </pc:spChg>
        <pc:spChg chg="add mod">
          <ac:chgData name="Ethan Holand" userId="740d2024-85ad-4662-9157-12e8a2b729a4" providerId="ADAL" clId="{56E0A709-389D-4119-AA26-7FFD9CB04DE7}" dt="2022-05-30T20:50:01.354" v="7674" actId="14100"/>
          <ac:spMkLst>
            <pc:docMk/>
            <pc:sldMk cId="3660199807" sldId="274"/>
            <ac:spMk id="18" creationId="{C8F07FC3-5334-8EF2-24F3-B6A0938F2FD0}"/>
          </ac:spMkLst>
        </pc:spChg>
        <pc:spChg chg="add mod">
          <ac:chgData name="Ethan Holand" userId="740d2024-85ad-4662-9157-12e8a2b729a4" providerId="ADAL" clId="{56E0A709-389D-4119-AA26-7FFD9CB04DE7}" dt="2022-05-30T20:50:01.054" v="7673" actId="14100"/>
          <ac:spMkLst>
            <pc:docMk/>
            <pc:sldMk cId="3660199807" sldId="274"/>
            <ac:spMk id="19" creationId="{7905087E-8876-5FCF-7EF5-4E13F49F8611}"/>
          </ac:spMkLst>
        </pc:spChg>
        <pc:spChg chg="add del mod">
          <ac:chgData name="Ethan Holand" userId="740d2024-85ad-4662-9157-12e8a2b729a4" providerId="ADAL" clId="{56E0A709-389D-4119-AA26-7FFD9CB04DE7}" dt="2022-05-30T05:50:29.991" v="1357" actId="478"/>
          <ac:spMkLst>
            <pc:docMk/>
            <pc:sldMk cId="3660199807" sldId="274"/>
            <ac:spMk id="20" creationId="{ABE57DC6-2314-23CA-3683-A025561032B5}"/>
          </ac:spMkLst>
        </pc:spChg>
        <pc:spChg chg="add mod">
          <ac:chgData name="Ethan Holand" userId="740d2024-85ad-4662-9157-12e8a2b729a4" providerId="ADAL" clId="{56E0A709-389D-4119-AA26-7FFD9CB04DE7}" dt="2022-05-30T20:50:00.762" v="7672" actId="14100"/>
          <ac:spMkLst>
            <pc:docMk/>
            <pc:sldMk cId="3660199807" sldId="274"/>
            <ac:spMk id="20" creationId="{E6DAC066-C005-714D-342A-A066371BBB54}"/>
          </ac:spMkLst>
        </pc:spChg>
        <pc:spChg chg="add mod">
          <ac:chgData name="Ethan Holand" userId="740d2024-85ad-4662-9157-12e8a2b729a4" providerId="ADAL" clId="{56E0A709-389D-4119-AA26-7FFD9CB04DE7}" dt="2022-05-30T20:50:00.501" v="7671" actId="14100"/>
          <ac:spMkLst>
            <pc:docMk/>
            <pc:sldMk cId="3660199807" sldId="274"/>
            <ac:spMk id="21" creationId="{0127AE2A-70F3-3951-DA5E-343C252D986C}"/>
          </ac:spMkLst>
        </pc:spChg>
        <pc:spChg chg="add mod ord">
          <ac:chgData name="Ethan Holand" userId="740d2024-85ad-4662-9157-12e8a2b729a4" providerId="ADAL" clId="{56E0A709-389D-4119-AA26-7FFD9CB04DE7}" dt="2022-05-30T20:50:02.093" v="7676" actId="1076"/>
          <ac:spMkLst>
            <pc:docMk/>
            <pc:sldMk cId="3660199807" sldId="274"/>
            <ac:spMk id="22" creationId="{2B56D3A9-FDFC-1327-0AA5-80637ACC4DBF}"/>
          </ac:spMkLst>
        </pc:spChg>
        <pc:spChg chg="add mod ord">
          <ac:chgData name="Ethan Holand" userId="740d2024-85ad-4662-9157-12e8a2b729a4" providerId="ADAL" clId="{56E0A709-389D-4119-AA26-7FFD9CB04DE7}" dt="2022-05-30T20:48:01.162" v="7659" actId="1035"/>
          <ac:spMkLst>
            <pc:docMk/>
            <pc:sldMk cId="3660199807" sldId="274"/>
            <ac:spMk id="23" creationId="{014BB6BA-850F-3C7C-EAD6-C5C751409F7C}"/>
          </ac:spMkLst>
        </pc:spChg>
        <pc:spChg chg="add mod ord">
          <ac:chgData name="Ethan Holand" userId="740d2024-85ad-4662-9157-12e8a2b729a4" providerId="ADAL" clId="{56E0A709-389D-4119-AA26-7FFD9CB04DE7}" dt="2022-05-30T20:48:01.162" v="7659" actId="1035"/>
          <ac:spMkLst>
            <pc:docMk/>
            <pc:sldMk cId="3660199807" sldId="274"/>
            <ac:spMk id="24" creationId="{391D834B-35AA-F334-833E-CF9E6E319BCE}"/>
          </ac:spMkLst>
        </pc:spChg>
        <pc:spChg chg="add mod">
          <ac:chgData name="Ethan Holand" userId="740d2024-85ad-4662-9157-12e8a2b729a4" providerId="ADAL" clId="{56E0A709-389D-4119-AA26-7FFD9CB04DE7}" dt="2022-05-30T20:50:11.482" v="7686" actId="1036"/>
          <ac:spMkLst>
            <pc:docMk/>
            <pc:sldMk cId="3660199807" sldId="274"/>
            <ac:spMk id="25" creationId="{7CCBE55F-170C-53CF-8F35-B41DFC149034}"/>
          </ac:spMkLst>
        </pc:spChg>
        <pc:spChg chg="add mod">
          <ac:chgData name="Ethan Holand" userId="740d2024-85ad-4662-9157-12e8a2b729a4" providerId="ADAL" clId="{56E0A709-389D-4119-AA26-7FFD9CB04DE7}" dt="2022-05-30T20:48:11.779" v="7660" actId="14100"/>
          <ac:spMkLst>
            <pc:docMk/>
            <pc:sldMk cId="3660199807" sldId="274"/>
            <ac:spMk id="26" creationId="{334A0253-0338-F577-6BA7-EBDCE8EDF534}"/>
          </ac:spMkLst>
        </pc:spChg>
        <pc:spChg chg="add del mod">
          <ac:chgData name="Ethan Holand" userId="740d2024-85ad-4662-9157-12e8a2b729a4" providerId="ADAL" clId="{56E0A709-389D-4119-AA26-7FFD9CB04DE7}" dt="2022-05-30T05:50:33.498" v="1359" actId="478"/>
          <ac:spMkLst>
            <pc:docMk/>
            <pc:sldMk cId="3660199807" sldId="274"/>
            <ac:spMk id="27" creationId="{209279C8-86CB-2793-77E9-8CFF85BEA105}"/>
          </ac:spMkLst>
        </pc:spChg>
        <pc:spChg chg="add mod">
          <ac:chgData name="Ethan Holand" userId="740d2024-85ad-4662-9157-12e8a2b729a4" providerId="ADAL" clId="{56E0A709-389D-4119-AA26-7FFD9CB04DE7}" dt="2022-05-30T20:50:11.482" v="7686" actId="1036"/>
          <ac:spMkLst>
            <pc:docMk/>
            <pc:sldMk cId="3660199807" sldId="274"/>
            <ac:spMk id="28" creationId="{0AABAC1D-C5E7-7777-991D-E3D4CA8F8D28}"/>
          </ac:spMkLst>
        </pc:spChg>
        <pc:spChg chg="add mod">
          <ac:chgData name="Ethan Holand" userId="740d2024-85ad-4662-9157-12e8a2b729a4" providerId="ADAL" clId="{56E0A709-389D-4119-AA26-7FFD9CB04DE7}" dt="2022-05-30T20:50:11.482" v="7686" actId="1036"/>
          <ac:spMkLst>
            <pc:docMk/>
            <pc:sldMk cId="3660199807" sldId="274"/>
            <ac:spMk id="29" creationId="{F15EF9F9-745F-7216-5715-AF7B561A835E}"/>
          </ac:spMkLst>
        </pc:spChg>
        <pc:picChg chg="add mod">
          <ac:chgData name="Ethan Holand" userId="740d2024-85ad-4662-9157-12e8a2b729a4" providerId="ADAL" clId="{56E0A709-389D-4119-AA26-7FFD9CB04DE7}" dt="2022-05-30T20:47:56.873" v="7636" actId="1076"/>
          <ac:picMkLst>
            <pc:docMk/>
            <pc:sldMk cId="3660199807" sldId="274"/>
            <ac:picMk id="6" creationId="{17576E56-65C1-79C8-9CA8-BD68C37BAAE8}"/>
          </ac:picMkLst>
        </pc:picChg>
        <pc:picChg chg="add mod">
          <ac:chgData name="Ethan Holand" userId="740d2024-85ad-4662-9157-12e8a2b729a4" providerId="ADAL" clId="{56E0A709-389D-4119-AA26-7FFD9CB04DE7}" dt="2022-05-30T20:47:56.873" v="7636" actId="1076"/>
          <ac:picMkLst>
            <pc:docMk/>
            <pc:sldMk cId="3660199807" sldId="274"/>
            <ac:picMk id="7" creationId="{C4FC93FE-5A7F-65AC-B1AF-81F36CD531F3}"/>
          </ac:picMkLst>
        </pc:picChg>
        <pc:picChg chg="add mod">
          <ac:chgData name="Ethan Holand" userId="740d2024-85ad-4662-9157-12e8a2b729a4" providerId="ADAL" clId="{56E0A709-389D-4119-AA26-7FFD9CB04DE7}" dt="2022-05-30T20:47:56.873" v="7636" actId="1076"/>
          <ac:picMkLst>
            <pc:docMk/>
            <pc:sldMk cId="3660199807" sldId="274"/>
            <ac:picMk id="8" creationId="{E9275BBC-7E0B-B80F-49B5-93BC6CB94E47}"/>
          </ac:picMkLst>
        </pc:picChg>
        <pc:picChg chg="add mod">
          <ac:chgData name="Ethan Holand" userId="740d2024-85ad-4662-9157-12e8a2b729a4" providerId="ADAL" clId="{56E0A709-389D-4119-AA26-7FFD9CB04DE7}" dt="2022-05-30T20:47:56.873" v="7636" actId="1076"/>
          <ac:picMkLst>
            <pc:docMk/>
            <pc:sldMk cId="3660199807" sldId="274"/>
            <ac:picMk id="1026" creationId="{68E2EC74-4B6D-E2C8-6CFF-14F37484C9DC}"/>
          </ac:picMkLst>
        </pc:picChg>
        <pc:cxnChg chg="add del mod">
          <ac:chgData name="Ethan Holand" userId="740d2024-85ad-4662-9157-12e8a2b729a4" providerId="ADAL" clId="{56E0A709-389D-4119-AA26-7FFD9CB04DE7}" dt="2022-05-30T05:47:13.305" v="1264" actId="478"/>
          <ac:cxnSpMkLst>
            <pc:docMk/>
            <pc:sldMk cId="3660199807" sldId="274"/>
            <ac:cxnSpMk id="10" creationId="{12D392CA-01B7-2D6A-D52D-D721F40C2032}"/>
          </ac:cxnSpMkLst>
        </pc:cxnChg>
        <pc:cxnChg chg="add del mod">
          <ac:chgData name="Ethan Holand" userId="740d2024-85ad-4662-9157-12e8a2b729a4" providerId="ADAL" clId="{56E0A709-389D-4119-AA26-7FFD9CB04DE7}" dt="2022-05-30T05:50:05.402" v="1341" actId="478"/>
          <ac:cxnSpMkLst>
            <pc:docMk/>
            <pc:sldMk cId="3660199807" sldId="274"/>
            <ac:cxnSpMk id="14" creationId="{1D413952-27A8-530A-89C2-05C9F0DC309E}"/>
          </ac:cxnSpMkLst>
        </pc:cxnChg>
        <pc:cxnChg chg="add del mod">
          <ac:chgData name="Ethan Holand" userId="740d2024-85ad-4662-9157-12e8a2b729a4" providerId="ADAL" clId="{56E0A709-389D-4119-AA26-7FFD9CB04DE7}" dt="2022-05-30T05:48:46.936" v="1322" actId="478"/>
          <ac:cxnSpMkLst>
            <pc:docMk/>
            <pc:sldMk cId="3660199807" sldId="274"/>
            <ac:cxnSpMk id="17" creationId="{2BC10893-8D46-8639-BE5D-96483EF815A8}"/>
          </ac:cxnSpMkLst>
        </pc:cxnChg>
        <pc:cxnChg chg="add del mod">
          <ac:chgData name="Ethan Holand" userId="740d2024-85ad-4662-9157-12e8a2b729a4" providerId="ADAL" clId="{56E0A709-389D-4119-AA26-7FFD9CB04DE7}" dt="2022-05-30T05:48:47.785" v="1323" actId="478"/>
          <ac:cxnSpMkLst>
            <pc:docMk/>
            <pc:sldMk cId="3660199807" sldId="274"/>
            <ac:cxnSpMk id="19" creationId="{DCA67443-BB2B-7B17-3FA5-77052C3C8E8F}"/>
          </ac:cxnSpMkLst>
        </pc:cxnChg>
        <pc:cxnChg chg="add del mod">
          <ac:chgData name="Ethan Holand" userId="740d2024-85ad-4662-9157-12e8a2b729a4" providerId="ADAL" clId="{56E0A709-389D-4119-AA26-7FFD9CB04DE7}" dt="2022-05-30T05:50:28.439" v="1356" actId="478"/>
          <ac:cxnSpMkLst>
            <pc:docMk/>
            <pc:sldMk cId="3660199807" sldId="274"/>
            <ac:cxnSpMk id="23" creationId="{B76504B3-BDB6-C08C-C6E9-ADA4B8666E2E}"/>
          </ac:cxnSpMkLst>
        </pc:cxnChg>
        <pc:cxnChg chg="add del mod">
          <ac:chgData name="Ethan Holand" userId="740d2024-85ad-4662-9157-12e8a2b729a4" providerId="ADAL" clId="{56E0A709-389D-4119-AA26-7FFD9CB04DE7}" dt="2022-05-30T05:50:26.760" v="1355" actId="478"/>
          <ac:cxnSpMkLst>
            <pc:docMk/>
            <pc:sldMk cId="3660199807" sldId="274"/>
            <ac:cxnSpMk id="24" creationId="{7DAA09EB-60A9-9770-645E-8F617458EE9E}"/>
          </ac:cxnSpMkLst>
        </pc:cxnChg>
      </pc:sldChg>
      <pc:sldChg chg="del mod modShow">
        <pc:chgData name="Ethan Holand" userId="740d2024-85ad-4662-9157-12e8a2b729a4" providerId="ADAL" clId="{56E0A709-389D-4119-AA26-7FFD9CB04DE7}" dt="2022-05-30T17:34:34.511" v="3871" actId="47"/>
        <pc:sldMkLst>
          <pc:docMk/>
          <pc:sldMk cId="4286349123" sldId="275"/>
        </pc:sldMkLst>
      </pc:sldChg>
      <pc:sldChg chg="addSp delSp modSp new del mod modClrScheme chgLayout">
        <pc:chgData name="Ethan Holand" userId="740d2024-85ad-4662-9157-12e8a2b729a4" providerId="ADAL" clId="{56E0A709-389D-4119-AA26-7FFD9CB04DE7}" dt="2022-05-30T18:40:10.718" v="5331" actId="47"/>
        <pc:sldMkLst>
          <pc:docMk/>
          <pc:sldMk cId="3242247810" sldId="276"/>
        </pc:sldMkLst>
        <pc:spChg chg="del mod ord">
          <ac:chgData name="Ethan Holand" userId="740d2024-85ad-4662-9157-12e8a2b729a4" providerId="ADAL" clId="{56E0A709-389D-4119-AA26-7FFD9CB04DE7}" dt="2022-05-30T05:57:44.010" v="1799" actId="700"/>
          <ac:spMkLst>
            <pc:docMk/>
            <pc:sldMk cId="3242247810" sldId="276"/>
            <ac:spMk id="2" creationId="{58FD4AF9-B0B5-605F-90B7-6F1106EA26A3}"/>
          </ac:spMkLst>
        </pc:spChg>
        <pc:spChg chg="del">
          <ac:chgData name="Ethan Holand" userId="740d2024-85ad-4662-9157-12e8a2b729a4" providerId="ADAL" clId="{56E0A709-389D-4119-AA26-7FFD9CB04DE7}" dt="2022-05-30T05:57:44.010" v="1799" actId="700"/>
          <ac:spMkLst>
            <pc:docMk/>
            <pc:sldMk cId="3242247810" sldId="276"/>
            <ac:spMk id="3" creationId="{C9BB2333-BEF4-A250-EC8E-24C01CEA07A6}"/>
          </ac:spMkLst>
        </pc:spChg>
        <pc:spChg chg="mod">
          <ac:chgData name="Ethan Holand" userId="740d2024-85ad-4662-9157-12e8a2b729a4" providerId="ADAL" clId="{56E0A709-389D-4119-AA26-7FFD9CB04DE7}" dt="2022-05-30T17:32:30.636" v="3845" actId="20577"/>
          <ac:spMkLst>
            <pc:docMk/>
            <pc:sldMk cId="3242247810" sldId="276"/>
            <ac:spMk id="4" creationId="{690D31A7-AE38-4582-9BB6-07CDEC52CF0F}"/>
          </ac:spMkLst>
        </pc:spChg>
        <pc:spChg chg="del mod ord">
          <ac:chgData name="Ethan Holand" userId="740d2024-85ad-4662-9157-12e8a2b729a4" providerId="ADAL" clId="{56E0A709-389D-4119-AA26-7FFD9CB04DE7}" dt="2022-05-30T05:57:44.010" v="1799" actId="700"/>
          <ac:spMkLst>
            <pc:docMk/>
            <pc:sldMk cId="3242247810" sldId="276"/>
            <ac:spMk id="4" creationId="{E1459A38-7D96-54AC-CD1F-3E5725F2A41F}"/>
          </ac:spMkLst>
        </pc:spChg>
        <pc:spChg chg="del">
          <ac:chgData name="Ethan Holand" userId="740d2024-85ad-4662-9157-12e8a2b729a4" providerId="ADAL" clId="{56E0A709-389D-4119-AA26-7FFD9CB04DE7}" dt="2022-05-30T05:57:44.010" v="1799" actId="700"/>
          <ac:spMkLst>
            <pc:docMk/>
            <pc:sldMk cId="3242247810" sldId="276"/>
            <ac:spMk id="5" creationId="{32DA7A4F-FB2C-A607-121D-7C73A5678982}"/>
          </ac:spMkLst>
        </pc:spChg>
        <pc:spChg chg="del">
          <ac:chgData name="Ethan Holand" userId="740d2024-85ad-4662-9157-12e8a2b729a4" providerId="ADAL" clId="{56E0A709-389D-4119-AA26-7FFD9CB04DE7}" dt="2022-05-30T05:57:44.010" v="1799" actId="700"/>
          <ac:spMkLst>
            <pc:docMk/>
            <pc:sldMk cId="3242247810" sldId="276"/>
            <ac:spMk id="6" creationId="{32B1F7E1-AF9C-FC37-1930-1FF28CF2C78D}"/>
          </ac:spMkLst>
        </pc:spChg>
        <pc:spChg chg="add mod ord">
          <ac:chgData name="Ethan Holand" userId="740d2024-85ad-4662-9157-12e8a2b729a4" providerId="ADAL" clId="{56E0A709-389D-4119-AA26-7FFD9CB04DE7}" dt="2022-05-30T18:07:49.337" v="4777"/>
          <ac:spMkLst>
            <pc:docMk/>
            <pc:sldMk cId="3242247810" sldId="276"/>
            <ac:spMk id="7" creationId="{ED3D0624-83EE-6739-3630-733494066119}"/>
          </ac:spMkLst>
        </pc:spChg>
        <pc:spChg chg="add mod ord">
          <ac:chgData name="Ethan Holand" userId="740d2024-85ad-4662-9157-12e8a2b729a4" providerId="ADAL" clId="{56E0A709-389D-4119-AA26-7FFD9CB04DE7}" dt="2022-05-30T05:57:44.010" v="1799" actId="700"/>
          <ac:spMkLst>
            <pc:docMk/>
            <pc:sldMk cId="3242247810" sldId="276"/>
            <ac:spMk id="8" creationId="{A88E867D-880A-8F51-BB42-7DDD49F96B82}"/>
          </ac:spMkLst>
        </pc:spChg>
      </pc:sldChg>
      <pc:sldChg chg="modSp add mod">
        <pc:chgData name="Ethan Holand" userId="740d2024-85ad-4662-9157-12e8a2b729a4" providerId="ADAL" clId="{56E0A709-389D-4119-AA26-7FFD9CB04DE7}" dt="2022-05-30T19:20:51.339" v="6037" actId="20577"/>
        <pc:sldMkLst>
          <pc:docMk/>
          <pc:sldMk cId="3161368359" sldId="277"/>
        </pc:sldMkLst>
        <pc:spChg chg="mod">
          <ac:chgData name="Ethan Holand" userId="740d2024-85ad-4662-9157-12e8a2b729a4" providerId="ADAL" clId="{56E0A709-389D-4119-AA26-7FFD9CB04DE7}" dt="2022-05-30T19:20:51.339" v="6037" actId="20577"/>
          <ac:spMkLst>
            <pc:docMk/>
            <pc:sldMk cId="3161368359" sldId="277"/>
            <ac:spMk id="2" creationId="{19F6C9BF-94E5-E4EA-94A3-74C5C7F45B17}"/>
          </ac:spMkLst>
        </pc:spChg>
      </pc:sldChg>
      <pc:sldChg chg="modSp add">
        <pc:chgData name="Ethan Holand" userId="740d2024-85ad-4662-9157-12e8a2b729a4" providerId="ADAL" clId="{56E0A709-389D-4119-AA26-7FFD9CB04DE7}" dt="2022-05-30T18:07:49.337" v="4777"/>
        <pc:sldMkLst>
          <pc:docMk/>
          <pc:sldMk cId="2643001937" sldId="278"/>
        </pc:sldMkLst>
        <pc:spChg chg="mod">
          <ac:chgData name="Ethan Holand" userId="740d2024-85ad-4662-9157-12e8a2b729a4" providerId="ADAL" clId="{56E0A709-389D-4119-AA26-7FFD9CB04DE7}" dt="2022-05-30T18:07:49.337" v="4777"/>
          <ac:spMkLst>
            <pc:docMk/>
            <pc:sldMk cId="2643001937" sldId="278"/>
            <ac:spMk id="2" creationId="{CC28695F-D8C7-C9B5-78E1-F94E201F9B98}"/>
          </ac:spMkLst>
        </pc:spChg>
        <pc:spChg chg="mod">
          <ac:chgData name="Ethan Holand" userId="740d2024-85ad-4662-9157-12e8a2b729a4" providerId="ADAL" clId="{56E0A709-389D-4119-AA26-7FFD9CB04DE7}" dt="2022-05-30T18:07:49.337" v="4777"/>
          <ac:spMkLst>
            <pc:docMk/>
            <pc:sldMk cId="2643001937" sldId="278"/>
            <ac:spMk id="3" creationId="{AE9544EF-99AF-6271-19F7-17958B53501F}"/>
          </ac:spMkLst>
        </pc:spChg>
      </pc:sldChg>
      <pc:sldChg chg="modSp add">
        <pc:chgData name="Ethan Holand" userId="740d2024-85ad-4662-9157-12e8a2b729a4" providerId="ADAL" clId="{56E0A709-389D-4119-AA26-7FFD9CB04DE7}" dt="2022-05-30T18:07:49.337" v="4777"/>
        <pc:sldMkLst>
          <pc:docMk/>
          <pc:sldMk cId="2938472363" sldId="279"/>
        </pc:sldMkLst>
        <pc:spChg chg="mod">
          <ac:chgData name="Ethan Holand" userId="740d2024-85ad-4662-9157-12e8a2b729a4" providerId="ADAL" clId="{56E0A709-389D-4119-AA26-7FFD9CB04DE7}" dt="2022-05-30T18:07:49.337" v="4777"/>
          <ac:spMkLst>
            <pc:docMk/>
            <pc:sldMk cId="2938472363" sldId="279"/>
            <ac:spMk id="2" creationId="{856450EA-F6F8-4D81-B344-2FB1279E320C}"/>
          </ac:spMkLst>
        </pc:spChg>
      </pc:sldChg>
      <pc:sldChg chg="modSp add">
        <pc:chgData name="Ethan Holand" userId="740d2024-85ad-4662-9157-12e8a2b729a4" providerId="ADAL" clId="{56E0A709-389D-4119-AA26-7FFD9CB04DE7}" dt="2022-05-30T18:07:49.337" v="4777"/>
        <pc:sldMkLst>
          <pc:docMk/>
          <pc:sldMk cId="3291014668" sldId="280"/>
        </pc:sldMkLst>
        <pc:spChg chg="mod">
          <ac:chgData name="Ethan Holand" userId="740d2024-85ad-4662-9157-12e8a2b729a4" providerId="ADAL" clId="{56E0A709-389D-4119-AA26-7FFD9CB04DE7}" dt="2022-05-30T18:07:49.337" v="4777"/>
          <ac:spMkLst>
            <pc:docMk/>
            <pc:sldMk cId="3291014668" sldId="280"/>
            <ac:spMk id="2" creationId="{ABA60A59-DA34-45E2-BBFB-0049A5D5CC2D}"/>
          </ac:spMkLst>
        </pc:spChg>
      </pc:sldChg>
      <pc:sldChg chg="modSp add">
        <pc:chgData name="Ethan Holand" userId="740d2024-85ad-4662-9157-12e8a2b729a4" providerId="ADAL" clId="{56E0A709-389D-4119-AA26-7FFD9CB04DE7}" dt="2022-05-30T18:07:49.337" v="4777"/>
        <pc:sldMkLst>
          <pc:docMk/>
          <pc:sldMk cId="3669566274" sldId="281"/>
        </pc:sldMkLst>
        <pc:spChg chg="mod">
          <ac:chgData name="Ethan Holand" userId="740d2024-85ad-4662-9157-12e8a2b729a4" providerId="ADAL" clId="{56E0A709-389D-4119-AA26-7FFD9CB04DE7}" dt="2022-05-30T18:07:49.337" v="4777"/>
          <ac:spMkLst>
            <pc:docMk/>
            <pc:sldMk cId="3669566274" sldId="281"/>
            <ac:spMk id="2" creationId="{F03BEC1F-8DF6-42A0-BA67-7481D4CA3943}"/>
          </ac:spMkLst>
        </pc:spChg>
      </pc:sldChg>
      <pc:sldChg chg="modSp add">
        <pc:chgData name="Ethan Holand" userId="740d2024-85ad-4662-9157-12e8a2b729a4" providerId="ADAL" clId="{56E0A709-389D-4119-AA26-7FFD9CB04DE7}" dt="2022-05-30T18:07:49.337" v="4777"/>
        <pc:sldMkLst>
          <pc:docMk/>
          <pc:sldMk cId="2853039254" sldId="282"/>
        </pc:sldMkLst>
        <pc:spChg chg="mod">
          <ac:chgData name="Ethan Holand" userId="740d2024-85ad-4662-9157-12e8a2b729a4" providerId="ADAL" clId="{56E0A709-389D-4119-AA26-7FFD9CB04DE7}" dt="2022-05-30T18:07:49.337" v="4777"/>
          <ac:spMkLst>
            <pc:docMk/>
            <pc:sldMk cId="2853039254" sldId="282"/>
            <ac:spMk id="2" creationId="{C8242293-EED3-4B65-9F37-25F119935AAB}"/>
          </ac:spMkLst>
        </pc:spChg>
      </pc:sldChg>
      <pc:sldChg chg="modSp add">
        <pc:chgData name="Ethan Holand" userId="740d2024-85ad-4662-9157-12e8a2b729a4" providerId="ADAL" clId="{56E0A709-389D-4119-AA26-7FFD9CB04DE7}" dt="2022-05-30T18:07:49.337" v="4777"/>
        <pc:sldMkLst>
          <pc:docMk/>
          <pc:sldMk cId="2167072036" sldId="283"/>
        </pc:sldMkLst>
        <pc:spChg chg="mod">
          <ac:chgData name="Ethan Holand" userId="740d2024-85ad-4662-9157-12e8a2b729a4" providerId="ADAL" clId="{56E0A709-389D-4119-AA26-7FFD9CB04DE7}" dt="2022-05-30T18:07:49.337" v="4777"/>
          <ac:spMkLst>
            <pc:docMk/>
            <pc:sldMk cId="2167072036" sldId="283"/>
            <ac:spMk id="2" creationId="{C7191A03-FCE0-4449-9D40-99F0DF118339}"/>
          </ac:spMkLst>
        </pc:spChg>
      </pc:sldChg>
      <pc:sldChg chg="addSp delSp modSp mod delDesignElem">
        <pc:chgData name="Ethan Holand" userId="740d2024-85ad-4662-9157-12e8a2b729a4" providerId="ADAL" clId="{56E0A709-389D-4119-AA26-7FFD9CB04DE7}" dt="2022-05-31T11:34:18.437" v="9136" actId="20577"/>
        <pc:sldMkLst>
          <pc:docMk/>
          <pc:sldMk cId="3154238738" sldId="284"/>
        </pc:sldMkLst>
        <pc:spChg chg="mod">
          <ac:chgData name="Ethan Holand" userId="740d2024-85ad-4662-9157-12e8a2b729a4" providerId="ADAL" clId="{56E0A709-389D-4119-AA26-7FFD9CB04DE7}" dt="2022-05-30T20:04:27.708" v="7481" actId="207"/>
          <ac:spMkLst>
            <pc:docMk/>
            <pc:sldMk cId="3154238738" sldId="284"/>
            <ac:spMk id="2" creationId="{08A1C5E3-72EC-5A01-E884-5FE4357AB0B3}"/>
          </ac:spMkLst>
        </pc:spChg>
        <pc:spChg chg="mod">
          <ac:chgData name="Ethan Holand" userId="740d2024-85ad-4662-9157-12e8a2b729a4" providerId="ADAL" clId="{56E0A709-389D-4119-AA26-7FFD9CB04DE7}" dt="2022-05-31T11:34:18.437" v="9136" actId="20577"/>
          <ac:spMkLst>
            <pc:docMk/>
            <pc:sldMk cId="3154238738" sldId="284"/>
            <ac:spMk id="3" creationId="{72AD405E-99E5-3005-07B9-A77680FAF585}"/>
          </ac:spMkLst>
        </pc:spChg>
        <pc:spChg chg="add mod ord">
          <ac:chgData name="Ethan Holand" userId="740d2024-85ad-4662-9157-12e8a2b729a4" providerId="ADAL" clId="{56E0A709-389D-4119-AA26-7FFD9CB04DE7}" dt="2022-05-30T20:04:24.137" v="7480" actId="170"/>
          <ac:spMkLst>
            <pc:docMk/>
            <pc:sldMk cId="3154238738" sldId="284"/>
            <ac:spMk id="10" creationId="{8BD079AA-B2A4-0592-0271-D7B06828ACC1}"/>
          </ac:spMkLst>
        </pc:spChg>
        <pc:spChg chg="add del">
          <ac:chgData name="Ethan Holand" userId="740d2024-85ad-4662-9157-12e8a2b729a4" providerId="ADAL" clId="{56E0A709-389D-4119-AA26-7FFD9CB04DE7}" dt="2022-05-30T18:07:49.337" v="4777"/>
          <ac:spMkLst>
            <pc:docMk/>
            <pc:sldMk cId="3154238738" sldId="284"/>
            <ac:spMk id="43" creationId="{B3684CCF-CEBB-4D8E-A366-95E43D4C790B}"/>
          </ac:spMkLst>
        </pc:spChg>
        <pc:spChg chg="add del">
          <ac:chgData name="Ethan Holand" userId="740d2024-85ad-4662-9157-12e8a2b729a4" providerId="ADAL" clId="{56E0A709-389D-4119-AA26-7FFD9CB04DE7}" dt="2022-05-30T18:07:49.337" v="4777"/>
          <ac:spMkLst>
            <pc:docMk/>
            <pc:sldMk cId="3154238738" sldId="284"/>
            <ac:spMk id="44" creationId="{70BEB1E7-2F88-40BC-B73D-42E5B6F80BFC}"/>
          </ac:spMkLst>
        </pc:spChg>
      </pc:sldChg>
      <pc:sldChg chg="addSp modSp mod modNotesTx">
        <pc:chgData name="Ethan Holand" userId="740d2024-85ad-4662-9157-12e8a2b729a4" providerId="ADAL" clId="{56E0A709-389D-4119-AA26-7FFD9CB04DE7}" dt="2022-05-30T21:35:05.016" v="8819" actId="20577"/>
        <pc:sldMkLst>
          <pc:docMk/>
          <pc:sldMk cId="2549125921" sldId="285"/>
        </pc:sldMkLst>
        <pc:spChg chg="mod">
          <ac:chgData name="Ethan Holand" userId="740d2024-85ad-4662-9157-12e8a2b729a4" providerId="ADAL" clId="{56E0A709-389D-4119-AA26-7FFD9CB04DE7}" dt="2022-05-30T20:05:21.525" v="7487" actId="207"/>
          <ac:spMkLst>
            <pc:docMk/>
            <pc:sldMk cId="2549125921" sldId="285"/>
            <ac:spMk id="2" creationId="{E4F84755-0E17-4630-A90C-26E01B290A1F}"/>
          </ac:spMkLst>
        </pc:spChg>
        <pc:spChg chg="mod">
          <ac:chgData name="Ethan Holand" userId="740d2024-85ad-4662-9157-12e8a2b729a4" providerId="ADAL" clId="{56E0A709-389D-4119-AA26-7FFD9CB04DE7}" dt="2022-05-30T21:34:57.305" v="8803" actId="20577"/>
          <ac:spMkLst>
            <pc:docMk/>
            <pc:sldMk cId="2549125921" sldId="285"/>
            <ac:spMk id="3" creationId="{4751D209-4328-4809-BA78-21B9CEA418C2}"/>
          </ac:spMkLst>
        </pc:spChg>
        <pc:spChg chg="add mod ord">
          <ac:chgData name="Ethan Holand" userId="740d2024-85ad-4662-9157-12e8a2b729a4" providerId="ADAL" clId="{56E0A709-389D-4119-AA26-7FFD9CB04DE7}" dt="2022-05-30T20:05:18.755" v="7486" actId="167"/>
          <ac:spMkLst>
            <pc:docMk/>
            <pc:sldMk cId="2549125921" sldId="285"/>
            <ac:spMk id="4" creationId="{0BE12DD4-8AA2-2B0A-DB52-0480577C9950}"/>
          </ac:spMkLst>
        </pc:spChg>
      </pc:sldChg>
      <pc:sldChg chg="addSp delSp modSp new mod setBg modClrScheme delAnim modAnim setClrOvrMap delDesignElem chgLayout">
        <pc:chgData name="Ethan Holand" userId="740d2024-85ad-4662-9157-12e8a2b729a4" providerId="ADAL" clId="{56E0A709-389D-4119-AA26-7FFD9CB04DE7}" dt="2022-05-30T21:40:07.469" v="8983" actId="113"/>
        <pc:sldMkLst>
          <pc:docMk/>
          <pc:sldMk cId="1039008024" sldId="286"/>
        </pc:sldMkLst>
        <pc:spChg chg="del mod ord">
          <ac:chgData name="Ethan Holand" userId="740d2024-85ad-4662-9157-12e8a2b729a4" providerId="ADAL" clId="{56E0A709-389D-4119-AA26-7FFD9CB04DE7}" dt="2022-05-30T17:52:46.225" v="4437" actId="700"/>
          <ac:spMkLst>
            <pc:docMk/>
            <pc:sldMk cId="1039008024" sldId="286"/>
            <ac:spMk id="2" creationId="{1DA12123-7C63-65C5-227C-C2ECAEB64297}"/>
          </ac:spMkLst>
        </pc:spChg>
        <pc:spChg chg="del">
          <ac:chgData name="Ethan Holand" userId="740d2024-85ad-4662-9157-12e8a2b729a4" providerId="ADAL" clId="{56E0A709-389D-4119-AA26-7FFD9CB04DE7}" dt="2022-05-30T17:52:46.225" v="4437" actId="700"/>
          <ac:spMkLst>
            <pc:docMk/>
            <pc:sldMk cId="1039008024" sldId="286"/>
            <ac:spMk id="3" creationId="{C5394894-FA7E-648A-DB9F-A516DC0E87A9}"/>
          </ac:spMkLst>
        </pc:spChg>
        <pc:spChg chg="del mod ord">
          <ac:chgData name="Ethan Holand" userId="740d2024-85ad-4662-9157-12e8a2b729a4" providerId="ADAL" clId="{56E0A709-389D-4119-AA26-7FFD9CB04DE7}" dt="2022-05-30T17:52:46.225" v="4437" actId="700"/>
          <ac:spMkLst>
            <pc:docMk/>
            <pc:sldMk cId="1039008024" sldId="286"/>
            <ac:spMk id="4" creationId="{A212E472-8A60-4DB1-9F05-9BA6F876E7E0}"/>
          </ac:spMkLst>
        </pc:spChg>
        <pc:spChg chg="del">
          <ac:chgData name="Ethan Holand" userId="740d2024-85ad-4662-9157-12e8a2b729a4" providerId="ADAL" clId="{56E0A709-389D-4119-AA26-7FFD9CB04DE7}" dt="2022-05-30T17:52:46.225" v="4437" actId="700"/>
          <ac:spMkLst>
            <pc:docMk/>
            <pc:sldMk cId="1039008024" sldId="286"/>
            <ac:spMk id="5" creationId="{A00A0126-1138-15E8-04DA-2EF25A7FF5F7}"/>
          </ac:spMkLst>
        </pc:spChg>
        <pc:spChg chg="del mod ord">
          <ac:chgData name="Ethan Holand" userId="740d2024-85ad-4662-9157-12e8a2b729a4" providerId="ADAL" clId="{56E0A709-389D-4119-AA26-7FFD9CB04DE7}" dt="2022-05-30T17:52:46.225" v="4437" actId="700"/>
          <ac:spMkLst>
            <pc:docMk/>
            <pc:sldMk cId="1039008024" sldId="286"/>
            <ac:spMk id="6" creationId="{F56F1466-1AF2-9D4E-C49F-5B7D8601DFD9}"/>
          </ac:spMkLst>
        </pc:spChg>
        <pc:spChg chg="add mod ord">
          <ac:chgData name="Ethan Holand" userId="740d2024-85ad-4662-9157-12e8a2b729a4" providerId="ADAL" clId="{56E0A709-389D-4119-AA26-7FFD9CB04DE7}" dt="2022-05-30T21:12:40.688" v="8402" actId="1076"/>
          <ac:spMkLst>
            <pc:docMk/>
            <pc:sldMk cId="1039008024" sldId="286"/>
            <ac:spMk id="7" creationId="{40991B4B-769B-36B4-E425-66DD9C11D5BA}"/>
          </ac:spMkLst>
        </pc:spChg>
        <pc:spChg chg="add mod ord">
          <ac:chgData name="Ethan Holand" userId="740d2024-85ad-4662-9157-12e8a2b729a4" providerId="ADAL" clId="{56E0A709-389D-4119-AA26-7FFD9CB04DE7}" dt="2022-05-30T21:12:40.688" v="8402" actId="1076"/>
          <ac:spMkLst>
            <pc:docMk/>
            <pc:sldMk cId="1039008024" sldId="286"/>
            <ac:spMk id="8" creationId="{3B9C1E15-6867-29C0-BCD1-FC0EC478E850}"/>
          </ac:spMkLst>
        </pc:spChg>
        <pc:spChg chg="add del mod ord">
          <ac:chgData name="Ethan Holand" userId="740d2024-85ad-4662-9157-12e8a2b729a4" providerId="ADAL" clId="{56E0A709-389D-4119-AA26-7FFD9CB04DE7}" dt="2022-05-30T17:56:12.035" v="4559"/>
          <ac:spMkLst>
            <pc:docMk/>
            <pc:sldMk cId="1039008024" sldId="286"/>
            <ac:spMk id="9" creationId="{5A415512-8688-EF87-978A-366198D88676}"/>
          </ac:spMkLst>
        </pc:spChg>
        <pc:spChg chg="add del">
          <ac:chgData name="Ethan Holand" userId="740d2024-85ad-4662-9157-12e8a2b729a4" providerId="ADAL" clId="{56E0A709-389D-4119-AA26-7FFD9CB04DE7}" dt="2022-05-30T18:00:58.259" v="4567" actId="26606"/>
          <ac:spMkLst>
            <pc:docMk/>
            <pc:sldMk cId="1039008024" sldId="286"/>
            <ac:spMk id="16" creationId="{0DE6A193-4755-479A-BC6F-A7EBCA73BE1A}"/>
          </ac:spMkLst>
        </pc:spChg>
        <pc:spChg chg="add del mod">
          <ac:chgData name="Ethan Holand" userId="740d2024-85ad-4662-9157-12e8a2b729a4" providerId="ADAL" clId="{56E0A709-389D-4119-AA26-7FFD9CB04DE7}" dt="2022-05-30T18:44:36.541" v="5394" actId="478"/>
          <ac:spMkLst>
            <pc:docMk/>
            <pc:sldMk cId="1039008024" sldId="286"/>
            <ac:spMk id="17" creationId="{37BEC8CD-38DA-14B9-C84A-8F3CDD211D64}"/>
          </ac:spMkLst>
        </pc:spChg>
        <pc:spChg chg="add del">
          <ac:chgData name="Ethan Holand" userId="740d2024-85ad-4662-9157-12e8a2b729a4" providerId="ADAL" clId="{56E0A709-389D-4119-AA26-7FFD9CB04DE7}" dt="2022-05-30T18:00:58.259" v="4567" actId="26606"/>
          <ac:spMkLst>
            <pc:docMk/>
            <pc:sldMk cId="1039008024" sldId="286"/>
            <ac:spMk id="18" creationId="{5A55B759-31A7-423C-9BC2-A8BC09FE98B9}"/>
          </ac:spMkLst>
        </pc:spChg>
        <pc:spChg chg="add del">
          <ac:chgData name="Ethan Holand" userId="740d2024-85ad-4662-9157-12e8a2b729a4" providerId="ADAL" clId="{56E0A709-389D-4119-AA26-7FFD9CB04DE7}" dt="2022-05-30T18:00:58.259" v="4567" actId="26606"/>
          <ac:spMkLst>
            <pc:docMk/>
            <pc:sldMk cId="1039008024" sldId="286"/>
            <ac:spMk id="20" creationId="{F78796AF-79A0-47AC-BEFD-BFFC00F968C4}"/>
          </ac:spMkLst>
        </pc:spChg>
        <pc:spChg chg="add del mod">
          <ac:chgData name="Ethan Holand" userId="740d2024-85ad-4662-9157-12e8a2b729a4" providerId="ADAL" clId="{56E0A709-389D-4119-AA26-7FFD9CB04DE7}" dt="2022-05-30T18:44:33.698" v="5392"/>
          <ac:spMkLst>
            <pc:docMk/>
            <pc:sldMk cId="1039008024" sldId="286"/>
            <ac:spMk id="22" creationId="{BFF69412-7FC9-39FC-824A-C95746CAA0B8}"/>
          </ac:spMkLst>
        </pc:spChg>
        <pc:spChg chg="add del mod">
          <ac:chgData name="Ethan Holand" userId="740d2024-85ad-4662-9157-12e8a2b729a4" providerId="ADAL" clId="{56E0A709-389D-4119-AA26-7FFD9CB04DE7}" dt="2022-05-30T18:44:33.698" v="5392"/>
          <ac:spMkLst>
            <pc:docMk/>
            <pc:sldMk cId="1039008024" sldId="286"/>
            <ac:spMk id="23" creationId="{650FC232-5407-10BE-6C93-A00BD3CBFDAA}"/>
          </ac:spMkLst>
        </pc:spChg>
        <pc:spChg chg="add del">
          <ac:chgData name="Ethan Holand" userId="740d2024-85ad-4662-9157-12e8a2b729a4" providerId="ADAL" clId="{56E0A709-389D-4119-AA26-7FFD9CB04DE7}" dt="2022-05-30T18:04:25.008" v="4695" actId="26606"/>
          <ac:spMkLst>
            <pc:docMk/>
            <pc:sldMk cId="1039008024" sldId="286"/>
            <ac:spMk id="25" creationId="{14D8491E-61E0-4939-B77E-8B58E1127457}"/>
          </ac:spMkLst>
        </pc:spChg>
        <pc:spChg chg="add del mod">
          <ac:chgData name="Ethan Holand" userId="740d2024-85ad-4662-9157-12e8a2b729a4" providerId="ADAL" clId="{56E0A709-389D-4119-AA26-7FFD9CB04DE7}" dt="2022-05-30T18:06:05.917" v="4718" actId="478"/>
          <ac:spMkLst>
            <pc:docMk/>
            <pc:sldMk cId="1039008024" sldId="286"/>
            <ac:spMk id="26" creationId="{DD782595-27A3-ED51-C0AD-98A2E8F31F4B}"/>
          </ac:spMkLst>
        </pc:spChg>
        <pc:spChg chg="add del">
          <ac:chgData name="Ethan Holand" userId="740d2024-85ad-4662-9157-12e8a2b729a4" providerId="ADAL" clId="{56E0A709-389D-4119-AA26-7FFD9CB04DE7}" dt="2022-05-30T18:04:25.008" v="4695" actId="26606"/>
          <ac:spMkLst>
            <pc:docMk/>
            <pc:sldMk cId="1039008024" sldId="286"/>
            <ac:spMk id="27" creationId="{E2129A46-8F64-4F45-A226-F09DCA07BFF9}"/>
          </ac:spMkLst>
        </pc:spChg>
        <pc:spChg chg="add mod">
          <ac:chgData name="Ethan Holand" userId="740d2024-85ad-4662-9157-12e8a2b729a4" providerId="ADAL" clId="{56E0A709-389D-4119-AA26-7FFD9CB04DE7}" dt="2022-05-30T21:40:07.469" v="8983" actId="113"/>
          <ac:spMkLst>
            <pc:docMk/>
            <pc:sldMk cId="1039008024" sldId="286"/>
            <ac:spMk id="28" creationId="{3110F61B-75D7-5EF9-D0E6-CB745F5BCD89}"/>
          </ac:spMkLst>
        </pc:spChg>
        <pc:spChg chg="add del mod">
          <ac:chgData name="Ethan Holand" userId="740d2024-85ad-4662-9157-12e8a2b729a4" providerId="ADAL" clId="{56E0A709-389D-4119-AA26-7FFD9CB04DE7}" dt="2022-05-30T18:44:33.698" v="5392"/>
          <ac:spMkLst>
            <pc:docMk/>
            <pc:sldMk cId="1039008024" sldId="286"/>
            <ac:spMk id="29" creationId="{14680E26-8F66-F056-5B36-8714DD4E2081}"/>
          </ac:spMkLst>
        </pc:spChg>
        <pc:spChg chg="add mod">
          <ac:chgData name="Ethan Holand" userId="740d2024-85ad-4662-9157-12e8a2b729a4" providerId="ADAL" clId="{56E0A709-389D-4119-AA26-7FFD9CB04DE7}" dt="2022-05-30T21:39:55.898" v="8974" actId="313"/>
          <ac:spMkLst>
            <pc:docMk/>
            <pc:sldMk cId="1039008024" sldId="286"/>
            <ac:spMk id="30" creationId="{ABDEB1CE-A21B-EA2A-CDE8-58FD2A591B05}"/>
          </ac:spMkLst>
        </pc:spChg>
        <pc:spChg chg="add mod ord">
          <ac:chgData name="Ethan Holand" userId="740d2024-85ad-4662-9157-12e8a2b729a4" providerId="ADAL" clId="{56E0A709-389D-4119-AA26-7FFD9CB04DE7}" dt="2022-05-30T18:47:56.515" v="5487" actId="14100"/>
          <ac:spMkLst>
            <pc:docMk/>
            <pc:sldMk cId="1039008024" sldId="286"/>
            <ac:spMk id="31" creationId="{6337CF4A-6AA7-9798-2A6B-C0C34FD00B3A}"/>
          </ac:spMkLst>
        </pc:spChg>
        <pc:spChg chg="add del">
          <ac:chgData name="Ethan Holand" userId="740d2024-85ad-4662-9157-12e8a2b729a4" providerId="ADAL" clId="{56E0A709-389D-4119-AA26-7FFD9CB04DE7}" dt="2022-05-30T18:44:33.698" v="5392"/>
          <ac:spMkLst>
            <pc:docMk/>
            <pc:sldMk cId="1039008024" sldId="286"/>
            <ac:spMk id="32" creationId="{33CD251C-A887-4D2F-925B-FC097198538B}"/>
          </ac:spMkLst>
        </pc:spChg>
        <pc:spChg chg="add mod">
          <ac:chgData name="Ethan Holand" userId="740d2024-85ad-4662-9157-12e8a2b729a4" providerId="ADAL" clId="{56E0A709-389D-4119-AA26-7FFD9CB04DE7}" dt="2022-05-30T21:39:59.739" v="8978" actId="313"/>
          <ac:spMkLst>
            <pc:docMk/>
            <pc:sldMk cId="1039008024" sldId="286"/>
            <ac:spMk id="33" creationId="{C8BBCBFB-F523-D5A4-36FB-1FA43F1C7E67}"/>
          </ac:spMkLst>
        </pc:spChg>
        <pc:spChg chg="add del">
          <ac:chgData name="Ethan Holand" userId="740d2024-85ad-4662-9157-12e8a2b729a4" providerId="ADAL" clId="{56E0A709-389D-4119-AA26-7FFD9CB04DE7}" dt="2022-05-30T18:44:33.698" v="5392"/>
          <ac:spMkLst>
            <pc:docMk/>
            <pc:sldMk cId="1039008024" sldId="286"/>
            <ac:spMk id="34" creationId="{3B2069EE-A08E-44F0-B3F9-3CF8CC2DCAD5}"/>
          </ac:spMkLst>
        </pc:spChg>
        <pc:spChg chg="add del mod">
          <ac:chgData name="Ethan Holand" userId="740d2024-85ad-4662-9157-12e8a2b729a4" providerId="ADAL" clId="{56E0A709-389D-4119-AA26-7FFD9CB04DE7}" dt="2022-05-30T18:48:50.544" v="5492" actId="478"/>
          <ac:spMkLst>
            <pc:docMk/>
            <pc:sldMk cId="1039008024" sldId="286"/>
            <ac:spMk id="35" creationId="{86B76612-765B-3B13-FD7A-6C54BFDEA96E}"/>
          </ac:spMkLst>
        </pc:spChg>
        <pc:spChg chg="add mod ord">
          <ac:chgData name="Ethan Holand" userId="740d2024-85ad-4662-9157-12e8a2b729a4" providerId="ADAL" clId="{56E0A709-389D-4119-AA26-7FFD9CB04DE7}" dt="2022-05-30T19:17:13.515" v="5929" actId="20577"/>
          <ac:spMkLst>
            <pc:docMk/>
            <pc:sldMk cId="1039008024" sldId="286"/>
            <ac:spMk id="39" creationId="{14E0971A-5E34-16D4-2B4F-5E87445292FB}"/>
          </ac:spMkLst>
        </pc:spChg>
        <pc:spChg chg="add del mod">
          <ac:chgData name="Ethan Holand" userId="740d2024-85ad-4662-9157-12e8a2b729a4" providerId="ADAL" clId="{56E0A709-389D-4119-AA26-7FFD9CB04DE7}" dt="2022-05-30T19:02:57.403" v="5800" actId="478"/>
          <ac:spMkLst>
            <pc:docMk/>
            <pc:sldMk cId="1039008024" sldId="286"/>
            <ac:spMk id="43" creationId="{7420AEF3-2BD4-FB34-2028-B362695FD07F}"/>
          </ac:spMkLst>
        </pc:spChg>
        <pc:spChg chg="add mod">
          <ac:chgData name="Ethan Holand" userId="740d2024-85ad-4662-9157-12e8a2b729a4" providerId="ADAL" clId="{56E0A709-389D-4119-AA26-7FFD9CB04DE7}" dt="2022-05-30T19:17:15.791" v="5930" actId="20577"/>
          <ac:spMkLst>
            <pc:docMk/>
            <pc:sldMk cId="1039008024" sldId="286"/>
            <ac:spMk id="50" creationId="{220D0725-139E-18BF-9294-9498CFEA906B}"/>
          </ac:spMkLst>
        </pc:spChg>
        <pc:spChg chg="add mod">
          <ac:chgData name="Ethan Holand" userId="740d2024-85ad-4662-9157-12e8a2b729a4" providerId="ADAL" clId="{56E0A709-389D-4119-AA26-7FFD9CB04DE7}" dt="2022-05-30T19:17:17.360" v="5931" actId="20577"/>
          <ac:spMkLst>
            <pc:docMk/>
            <pc:sldMk cId="1039008024" sldId="286"/>
            <ac:spMk id="51" creationId="{284A1A80-DB2D-1FD6-7635-80419891DB16}"/>
          </ac:spMkLst>
        </pc:spChg>
        <pc:spChg chg="add mod">
          <ac:chgData name="Ethan Holand" userId="740d2024-85ad-4662-9157-12e8a2b729a4" providerId="ADAL" clId="{56E0A709-389D-4119-AA26-7FFD9CB04DE7}" dt="2022-05-30T19:17:18.974" v="5932" actId="20577"/>
          <ac:spMkLst>
            <pc:docMk/>
            <pc:sldMk cId="1039008024" sldId="286"/>
            <ac:spMk id="52" creationId="{58E87E33-5BAB-32FD-4BF2-0904E130D07F}"/>
          </ac:spMkLst>
        </pc:spChg>
        <pc:grpChg chg="add del">
          <ac:chgData name="Ethan Holand" userId="740d2024-85ad-4662-9157-12e8a2b729a4" providerId="ADAL" clId="{56E0A709-389D-4119-AA26-7FFD9CB04DE7}" dt="2022-05-30T18:44:33.698" v="5392"/>
          <ac:grpSpMkLst>
            <pc:docMk/>
            <pc:sldMk cId="1039008024" sldId="286"/>
            <ac:grpSpMk id="36" creationId="{9C6E8597-0CCE-4A8A-9326-AA52691A1C81}"/>
          </ac:grpSpMkLst>
        </pc:grpChg>
        <pc:picChg chg="add del mod ord">
          <ac:chgData name="Ethan Holand" userId="740d2024-85ad-4662-9157-12e8a2b729a4" providerId="ADAL" clId="{56E0A709-389D-4119-AA26-7FFD9CB04DE7}" dt="2022-05-30T19:02:52.033" v="5799" actId="478"/>
          <ac:picMkLst>
            <pc:docMk/>
            <pc:sldMk cId="1039008024" sldId="286"/>
            <ac:picMk id="10" creationId="{A16A365C-8EAD-2C32-EFE2-36F95D3C9086}"/>
          </ac:picMkLst>
        </pc:picChg>
        <pc:picChg chg="add del mod">
          <ac:chgData name="Ethan Holand" userId="740d2024-85ad-4662-9157-12e8a2b729a4" providerId="ADAL" clId="{56E0A709-389D-4119-AA26-7FFD9CB04DE7}" dt="2022-05-30T19:06:50.127" v="5801" actId="478"/>
          <ac:picMkLst>
            <pc:docMk/>
            <pc:sldMk cId="1039008024" sldId="286"/>
            <ac:picMk id="11" creationId="{E8A45A91-4A5C-54E9-A6FA-29C9413F5ADD}"/>
          </ac:picMkLst>
        </pc:picChg>
        <pc:picChg chg="add mod ord">
          <ac:chgData name="Ethan Holand" userId="740d2024-85ad-4662-9157-12e8a2b729a4" providerId="ADAL" clId="{56E0A709-389D-4119-AA26-7FFD9CB04DE7}" dt="2022-05-30T19:13:35.571" v="5845" actId="1076"/>
          <ac:picMkLst>
            <pc:docMk/>
            <pc:sldMk cId="1039008024" sldId="286"/>
            <ac:picMk id="13" creationId="{781FDC17-3990-94AF-2614-E6F8825EB1D0}"/>
          </ac:picMkLst>
        </pc:picChg>
        <pc:picChg chg="add mod modCrop">
          <ac:chgData name="Ethan Holand" userId="740d2024-85ad-4662-9157-12e8a2b729a4" providerId="ADAL" clId="{56E0A709-389D-4119-AA26-7FFD9CB04DE7}" dt="2022-05-30T18:46:39.456" v="5429" actId="1076"/>
          <ac:picMkLst>
            <pc:docMk/>
            <pc:sldMk cId="1039008024" sldId="286"/>
            <ac:picMk id="21" creationId="{E710FECC-CDCF-4B81-70EB-574DCDDE5BBB}"/>
          </ac:picMkLst>
        </pc:picChg>
        <pc:picChg chg="add mod">
          <ac:chgData name="Ethan Holand" userId="740d2024-85ad-4662-9157-12e8a2b729a4" providerId="ADAL" clId="{56E0A709-389D-4119-AA26-7FFD9CB04DE7}" dt="2022-05-30T21:12:40.688" v="8402" actId="1076"/>
          <ac:picMkLst>
            <pc:docMk/>
            <pc:sldMk cId="1039008024" sldId="286"/>
            <ac:picMk id="24" creationId="{9DCA6109-3D95-2772-DB5F-1D9FDA08B35E}"/>
          </ac:picMkLst>
        </pc:picChg>
        <pc:picChg chg="add mod">
          <ac:chgData name="Ethan Holand" userId="740d2024-85ad-4662-9157-12e8a2b729a4" providerId="ADAL" clId="{56E0A709-389D-4119-AA26-7FFD9CB04DE7}" dt="2022-05-30T19:13:46.274" v="5848" actId="1076"/>
          <ac:picMkLst>
            <pc:docMk/>
            <pc:sldMk cId="1039008024" sldId="286"/>
            <ac:picMk id="41" creationId="{D0D3F55C-657F-CE01-32CA-621E981A10CD}"/>
          </ac:picMkLst>
        </pc:picChg>
        <pc:picChg chg="add del mod">
          <ac:chgData name="Ethan Holand" userId="740d2024-85ad-4662-9157-12e8a2b729a4" providerId="ADAL" clId="{56E0A709-389D-4119-AA26-7FFD9CB04DE7}" dt="2022-05-30T19:11:52.043" v="5816" actId="478"/>
          <ac:picMkLst>
            <pc:docMk/>
            <pc:sldMk cId="1039008024" sldId="286"/>
            <ac:picMk id="45" creationId="{64962993-C93A-45E6-739D-37FF6B7C9058}"/>
          </ac:picMkLst>
        </pc:picChg>
        <pc:picChg chg="add del mod">
          <ac:chgData name="Ethan Holand" userId="740d2024-85ad-4662-9157-12e8a2b729a4" providerId="ADAL" clId="{56E0A709-389D-4119-AA26-7FFD9CB04DE7}" dt="2022-05-30T19:11:10.538" v="5812" actId="478"/>
          <ac:picMkLst>
            <pc:docMk/>
            <pc:sldMk cId="1039008024" sldId="286"/>
            <ac:picMk id="47" creationId="{BA2F8E03-DF59-5F0C-FCF7-CE32F72E28D2}"/>
          </ac:picMkLst>
        </pc:picChg>
        <pc:picChg chg="add mod">
          <ac:chgData name="Ethan Holand" userId="740d2024-85ad-4662-9157-12e8a2b729a4" providerId="ADAL" clId="{56E0A709-389D-4119-AA26-7FFD9CB04DE7}" dt="2022-05-30T19:11:59.091" v="5822" actId="1076"/>
          <ac:picMkLst>
            <pc:docMk/>
            <pc:sldMk cId="1039008024" sldId="286"/>
            <ac:picMk id="49" creationId="{BF002396-04C7-6FE7-A6A9-9E68B71C3F00}"/>
          </ac:picMkLst>
        </pc:picChg>
      </pc:sldChg>
      <pc:sldChg chg="addSp delSp modSp add mod modClrScheme delAnim delDesignElem addCm delCm chgLayout modNotesTx">
        <pc:chgData name="Ethan Holand" userId="740d2024-85ad-4662-9157-12e8a2b729a4" providerId="ADAL" clId="{56E0A709-389D-4119-AA26-7FFD9CB04DE7}" dt="2022-05-31T02:43:42.890" v="9051"/>
        <pc:sldMkLst>
          <pc:docMk/>
          <pc:sldMk cId="2569993474" sldId="287"/>
        </pc:sldMkLst>
        <pc:spChg chg="add mod">
          <ac:chgData name="Ethan Holand" userId="740d2024-85ad-4662-9157-12e8a2b729a4" providerId="ADAL" clId="{56E0A709-389D-4119-AA26-7FFD9CB04DE7}" dt="2022-05-30T21:31:28.370" v="8719" actId="1076"/>
          <ac:spMkLst>
            <pc:docMk/>
            <pc:sldMk cId="2569993474" sldId="287"/>
            <ac:spMk id="3" creationId="{0FEADDFC-B86C-DA67-E39A-A88B5F558E86}"/>
          </ac:spMkLst>
        </pc:spChg>
        <pc:spChg chg="add del mod">
          <ac:chgData name="Ethan Holand" userId="740d2024-85ad-4662-9157-12e8a2b729a4" providerId="ADAL" clId="{56E0A709-389D-4119-AA26-7FFD9CB04DE7}" dt="2022-05-30T18:36:40.476" v="5263" actId="478"/>
          <ac:spMkLst>
            <pc:docMk/>
            <pc:sldMk cId="2569993474" sldId="287"/>
            <ac:spMk id="3" creationId="{112C4210-90EE-2244-91D8-F62B2B72B7F8}"/>
          </ac:spMkLst>
        </pc:spChg>
        <pc:spChg chg="add del mod">
          <ac:chgData name="Ethan Holand" userId="740d2024-85ad-4662-9157-12e8a2b729a4" providerId="ADAL" clId="{56E0A709-389D-4119-AA26-7FFD9CB04DE7}" dt="2022-05-30T18:39:08.429" v="5308" actId="478"/>
          <ac:spMkLst>
            <pc:docMk/>
            <pc:sldMk cId="2569993474" sldId="287"/>
            <ac:spMk id="6" creationId="{4A4D4560-17D1-29D4-DAF0-51F3A11C0702}"/>
          </ac:spMkLst>
        </pc:spChg>
        <pc:spChg chg="mod ord">
          <ac:chgData name="Ethan Holand" userId="740d2024-85ad-4662-9157-12e8a2b729a4" providerId="ADAL" clId="{56E0A709-389D-4119-AA26-7FFD9CB04DE7}" dt="2022-05-30T21:10:29.848" v="8376" actId="1076"/>
          <ac:spMkLst>
            <pc:docMk/>
            <pc:sldMk cId="2569993474" sldId="287"/>
            <ac:spMk id="7" creationId="{40991B4B-769B-36B4-E425-66DD9C11D5BA}"/>
          </ac:spMkLst>
        </pc:spChg>
        <pc:spChg chg="mod ord">
          <ac:chgData name="Ethan Holand" userId="740d2024-85ad-4662-9157-12e8a2b729a4" providerId="ADAL" clId="{56E0A709-389D-4119-AA26-7FFD9CB04DE7}" dt="2022-05-30T21:40:52.348" v="9050" actId="6549"/>
          <ac:spMkLst>
            <pc:docMk/>
            <pc:sldMk cId="2569993474" sldId="287"/>
            <ac:spMk id="8" creationId="{3B9C1E15-6867-29C0-BCD1-FC0EC478E850}"/>
          </ac:spMkLst>
        </pc:spChg>
        <pc:spChg chg="add del mod">
          <ac:chgData name="Ethan Holand" userId="740d2024-85ad-4662-9157-12e8a2b729a4" providerId="ADAL" clId="{56E0A709-389D-4119-AA26-7FFD9CB04DE7}" dt="2022-05-30T20:57:36.106" v="7769" actId="478"/>
          <ac:spMkLst>
            <pc:docMk/>
            <pc:sldMk cId="2569993474" sldId="287"/>
            <ac:spMk id="12" creationId="{BBBD99CC-D65C-AE71-DAED-45C247311696}"/>
          </ac:spMkLst>
        </pc:spChg>
        <pc:spChg chg="add del mod">
          <ac:chgData name="Ethan Holand" userId="740d2024-85ad-4662-9157-12e8a2b729a4" providerId="ADAL" clId="{56E0A709-389D-4119-AA26-7FFD9CB04DE7}" dt="2022-05-30T21:10:30.698" v="8377" actId="478"/>
          <ac:spMkLst>
            <pc:docMk/>
            <pc:sldMk cId="2569993474" sldId="287"/>
            <ac:spMk id="17" creationId="{37BEC8CD-38DA-14B9-C84A-8F3CDD211D64}"/>
          </ac:spMkLst>
        </pc:spChg>
        <pc:spChg chg="add mod">
          <ac:chgData name="Ethan Holand" userId="740d2024-85ad-4662-9157-12e8a2b729a4" providerId="ADAL" clId="{56E0A709-389D-4119-AA26-7FFD9CB04DE7}" dt="2022-05-30T19:17:23.419" v="5933" actId="20577"/>
          <ac:spMkLst>
            <pc:docMk/>
            <pc:sldMk cId="2569993474" sldId="287"/>
            <ac:spMk id="26" creationId="{764C9ABE-E474-E743-DAFB-F71093FF2BC7}"/>
          </ac:spMkLst>
        </pc:spChg>
        <pc:spChg chg="add mod">
          <ac:chgData name="Ethan Holand" userId="740d2024-85ad-4662-9157-12e8a2b729a4" providerId="ADAL" clId="{56E0A709-389D-4119-AA26-7FFD9CB04DE7}" dt="2022-05-30T21:05:53.198" v="8100" actId="20577"/>
          <ac:spMkLst>
            <pc:docMk/>
            <pc:sldMk cId="2569993474" sldId="287"/>
            <ac:spMk id="27" creationId="{80FB2F63-D139-C47A-733D-C88A5FADF316}"/>
          </ac:spMkLst>
        </pc:spChg>
        <pc:spChg chg="del">
          <ac:chgData name="Ethan Holand" userId="740d2024-85ad-4662-9157-12e8a2b729a4" providerId="ADAL" clId="{56E0A709-389D-4119-AA26-7FFD9CB04DE7}" dt="2022-05-30T18:36:45.037" v="5266" actId="478"/>
          <ac:spMkLst>
            <pc:docMk/>
            <pc:sldMk cId="2569993474" sldId="287"/>
            <ac:spMk id="28" creationId="{3110F61B-75D7-5EF9-D0E6-CB745F5BCD89}"/>
          </ac:spMkLst>
        </pc:spChg>
        <pc:spChg chg="add mod">
          <ac:chgData name="Ethan Holand" userId="740d2024-85ad-4662-9157-12e8a2b729a4" providerId="ADAL" clId="{56E0A709-389D-4119-AA26-7FFD9CB04DE7}" dt="2022-05-30T21:22:47.412" v="8437" actId="6549"/>
          <ac:spMkLst>
            <pc:docMk/>
            <pc:sldMk cId="2569993474" sldId="287"/>
            <ac:spMk id="28" creationId="{46698D2A-5FC0-FD65-3F35-5BCF7BC1B8D3}"/>
          </ac:spMkLst>
        </pc:spChg>
        <pc:spChg chg="add del mod">
          <ac:chgData name="Ethan Holand" userId="740d2024-85ad-4662-9157-12e8a2b729a4" providerId="ADAL" clId="{56E0A709-389D-4119-AA26-7FFD9CB04DE7}" dt="2022-05-30T20:57:30.650" v="7764" actId="478"/>
          <ac:spMkLst>
            <pc:docMk/>
            <pc:sldMk cId="2569993474" sldId="287"/>
            <ac:spMk id="29" creationId="{8A8D8470-5A6C-87C3-B836-14A135179AD3}"/>
          </ac:spMkLst>
        </pc:spChg>
        <pc:spChg chg="add mod">
          <ac:chgData name="Ethan Holand" userId="740d2024-85ad-4662-9157-12e8a2b729a4" providerId="ADAL" clId="{56E0A709-389D-4119-AA26-7FFD9CB04DE7}" dt="2022-05-30T21:31:43.950" v="8721" actId="1076"/>
          <ac:spMkLst>
            <pc:docMk/>
            <pc:sldMk cId="2569993474" sldId="287"/>
            <ac:spMk id="30" creationId="{734E987E-4D86-777F-59B3-6FAC935184DE}"/>
          </ac:spMkLst>
        </pc:spChg>
        <pc:spChg chg="del">
          <ac:chgData name="Ethan Holand" userId="740d2024-85ad-4662-9157-12e8a2b729a4" providerId="ADAL" clId="{56E0A709-389D-4119-AA26-7FFD9CB04DE7}" dt="2022-05-30T18:36:43.310" v="5265" actId="478"/>
          <ac:spMkLst>
            <pc:docMk/>
            <pc:sldMk cId="2569993474" sldId="287"/>
            <ac:spMk id="30" creationId="{ABDEB1CE-A21B-EA2A-CDE8-58FD2A591B05}"/>
          </ac:spMkLst>
        </pc:spChg>
        <pc:spChg chg="add del mod">
          <ac:chgData name="Ethan Holand" userId="740d2024-85ad-4662-9157-12e8a2b729a4" providerId="ADAL" clId="{56E0A709-389D-4119-AA26-7FFD9CB04DE7}" dt="2022-05-30T20:57:30.650" v="7764" actId="478"/>
          <ac:spMkLst>
            <pc:docMk/>
            <pc:sldMk cId="2569993474" sldId="287"/>
            <ac:spMk id="31" creationId="{10BD06F6-D9CA-19D5-C299-4D28820D1282}"/>
          </ac:spMkLst>
        </pc:spChg>
        <pc:spChg chg="del">
          <ac:chgData name="Ethan Holand" userId="740d2024-85ad-4662-9157-12e8a2b729a4" providerId="ADAL" clId="{56E0A709-389D-4119-AA26-7FFD9CB04DE7}" dt="2022-05-30T21:10:15.937" v="8372" actId="700"/>
          <ac:spMkLst>
            <pc:docMk/>
            <pc:sldMk cId="2569993474" sldId="287"/>
            <ac:spMk id="32" creationId="{33CD251C-A887-4D2F-925B-FC097198538B}"/>
          </ac:spMkLst>
        </pc:spChg>
        <pc:spChg chg="del">
          <ac:chgData name="Ethan Holand" userId="740d2024-85ad-4662-9157-12e8a2b729a4" providerId="ADAL" clId="{56E0A709-389D-4119-AA26-7FFD9CB04DE7}" dt="2022-05-30T18:36:41.883" v="5264" actId="478"/>
          <ac:spMkLst>
            <pc:docMk/>
            <pc:sldMk cId="2569993474" sldId="287"/>
            <ac:spMk id="33" creationId="{C8BBCBFB-F523-D5A4-36FB-1FA43F1C7E67}"/>
          </ac:spMkLst>
        </pc:spChg>
        <pc:spChg chg="add mod">
          <ac:chgData name="Ethan Holand" userId="740d2024-85ad-4662-9157-12e8a2b729a4" providerId="ADAL" clId="{56E0A709-389D-4119-AA26-7FFD9CB04DE7}" dt="2022-05-30T21:31:53.966" v="8724" actId="1076"/>
          <ac:spMkLst>
            <pc:docMk/>
            <pc:sldMk cId="2569993474" sldId="287"/>
            <ac:spMk id="33" creationId="{E90EEBC7-4B36-5A11-646C-3E034930074A}"/>
          </ac:spMkLst>
        </pc:spChg>
        <pc:spChg chg="del">
          <ac:chgData name="Ethan Holand" userId="740d2024-85ad-4662-9157-12e8a2b729a4" providerId="ADAL" clId="{56E0A709-389D-4119-AA26-7FFD9CB04DE7}" dt="2022-05-30T21:10:15.937" v="8372" actId="700"/>
          <ac:spMkLst>
            <pc:docMk/>
            <pc:sldMk cId="2569993474" sldId="287"/>
            <ac:spMk id="34" creationId="{3B2069EE-A08E-44F0-B3F9-3CF8CC2DCAD5}"/>
          </ac:spMkLst>
        </pc:spChg>
        <pc:spChg chg="add del mod">
          <ac:chgData name="Ethan Holand" userId="740d2024-85ad-4662-9157-12e8a2b729a4" providerId="ADAL" clId="{56E0A709-389D-4119-AA26-7FFD9CB04DE7}" dt="2022-05-30T20:57:32.664" v="7765" actId="478"/>
          <ac:spMkLst>
            <pc:docMk/>
            <pc:sldMk cId="2569993474" sldId="287"/>
            <ac:spMk id="35" creationId="{22FBE275-7DBF-9501-A8E1-0D26DEE53110}"/>
          </ac:spMkLst>
        </pc:spChg>
        <pc:spChg chg="add del mod">
          <ac:chgData name="Ethan Holand" userId="740d2024-85ad-4662-9157-12e8a2b729a4" providerId="ADAL" clId="{56E0A709-389D-4119-AA26-7FFD9CB04DE7}" dt="2022-05-30T20:57:34.842" v="7767" actId="478"/>
          <ac:spMkLst>
            <pc:docMk/>
            <pc:sldMk cId="2569993474" sldId="287"/>
            <ac:spMk id="39" creationId="{9E134CB4-5512-886A-F178-309E0C76A6CA}"/>
          </ac:spMkLst>
        </pc:spChg>
        <pc:spChg chg="add del">
          <ac:chgData name="Ethan Holand" userId="740d2024-85ad-4662-9157-12e8a2b729a4" providerId="ADAL" clId="{56E0A709-389D-4119-AA26-7FFD9CB04DE7}" dt="2022-05-30T21:09:01.693" v="8289" actId="478"/>
          <ac:spMkLst>
            <pc:docMk/>
            <pc:sldMk cId="2569993474" sldId="287"/>
            <ac:spMk id="40" creationId="{D0EEA152-E007-2CC2-1CAF-DE72D46FE0D8}"/>
          </ac:spMkLst>
        </pc:spChg>
        <pc:spChg chg="add mod">
          <ac:chgData name="Ethan Holand" userId="740d2024-85ad-4662-9157-12e8a2b729a4" providerId="ADAL" clId="{56E0A709-389D-4119-AA26-7FFD9CB04DE7}" dt="2022-05-30T21:31:53.966" v="8724" actId="1076"/>
          <ac:spMkLst>
            <pc:docMk/>
            <pc:sldMk cId="2569993474" sldId="287"/>
            <ac:spMk id="41" creationId="{3F5388DB-CAF6-9FA7-892F-91EE82B50A65}"/>
          </ac:spMkLst>
        </pc:spChg>
        <pc:spChg chg="add mod ord">
          <ac:chgData name="Ethan Holand" userId="740d2024-85ad-4662-9157-12e8a2b729a4" providerId="ADAL" clId="{56E0A709-389D-4119-AA26-7FFD9CB04DE7}" dt="2022-05-30T21:10:21.941" v="8374" actId="167"/>
          <ac:spMkLst>
            <pc:docMk/>
            <pc:sldMk cId="2569993474" sldId="287"/>
            <ac:spMk id="42" creationId="{EBEB4373-1A7E-2319-FCAB-F44B888026C0}"/>
          </ac:spMkLst>
        </pc:spChg>
        <pc:spChg chg="add del mod">
          <ac:chgData name="Ethan Holand" userId="740d2024-85ad-4662-9157-12e8a2b729a4" providerId="ADAL" clId="{56E0A709-389D-4119-AA26-7FFD9CB04DE7}" dt="2022-05-30T21:25:11.993" v="8441" actId="478"/>
          <ac:spMkLst>
            <pc:docMk/>
            <pc:sldMk cId="2569993474" sldId="287"/>
            <ac:spMk id="43" creationId="{68596BB2-BA49-937B-6F8E-C860DA7E3DA7}"/>
          </ac:spMkLst>
        </pc:spChg>
        <pc:spChg chg="add mod">
          <ac:chgData name="Ethan Holand" userId="740d2024-85ad-4662-9157-12e8a2b729a4" providerId="ADAL" clId="{56E0A709-389D-4119-AA26-7FFD9CB04DE7}" dt="2022-05-30T21:39:14.920" v="8944" actId="1076"/>
          <ac:spMkLst>
            <pc:docMk/>
            <pc:sldMk cId="2569993474" sldId="287"/>
            <ac:spMk id="44" creationId="{55E169CD-37B8-4525-13CB-170B17E9EC89}"/>
          </ac:spMkLst>
        </pc:spChg>
        <pc:spChg chg="add mod">
          <ac:chgData name="Ethan Holand" userId="740d2024-85ad-4662-9157-12e8a2b729a4" providerId="ADAL" clId="{56E0A709-389D-4119-AA26-7FFD9CB04DE7}" dt="2022-05-30T21:37:56.218" v="8917" actId="20577"/>
          <ac:spMkLst>
            <pc:docMk/>
            <pc:sldMk cId="2569993474" sldId="287"/>
            <ac:spMk id="45" creationId="{A7623D0F-6394-363F-76DF-52AD1B34F8F7}"/>
          </ac:spMkLst>
        </pc:spChg>
        <pc:spChg chg="add mod">
          <ac:chgData name="Ethan Holand" userId="740d2024-85ad-4662-9157-12e8a2b729a4" providerId="ADAL" clId="{56E0A709-389D-4119-AA26-7FFD9CB04DE7}" dt="2022-05-30T21:32:14.440" v="8730" actId="20577"/>
          <ac:spMkLst>
            <pc:docMk/>
            <pc:sldMk cId="2569993474" sldId="287"/>
            <ac:spMk id="46" creationId="{A5DE79A2-C180-AE9C-D39A-8BF126B5F87D}"/>
          </ac:spMkLst>
        </pc:spChg>
        <pc:spChg chg="add mod">
          <ac:chgData name="Ethan Holand" userId="740d2024-85ad-4662-9157-12e8a2b729a4" providerId="ADAL" clId="{56E0A709-389D-4119-AA26-7FFD9CB04DE7}" dt="2022-05-30T21:37:00.778" v="8877" actId="1076"/>
          <ac:spMkLst>
            <pc:docMk/>
            <pc:sldMk cId="2569993474" sldId="287"/>
            <ac:spMk id="47" creationId="{128B8991-E7E4-8ACD-6B82-789DBB185627}"/>
          </ac:spMkLst>
        </pc:spChg>
        <pc:spChg chg="add mod">
          <ac:chgData name="Ethan Holand" userId="740d2024-85ad-4662-9157-12e8a2b729a4" providerId="ADAL" clId="{56E0A709-389D-4119-AA26-7FFD9CB04DE7}" dt="2022-05-30T21:37:05.810" v="8878" actId="207"/>
          <ac:spMkLst>
            <pc:docMk/>
            <pc:sldMk cId="2569993474" sldId="287"/>
            <ac:spMk id="48" creationId="{37374B65-FA66-B5ED-3C81-475BA53F24FF}"/>
          </ac:spMkLst>
        </pc:spChg>
        <pc:spChg chg="add mod">
          <ac:chgData name="Ethan Holand" userId="740d2024-85ad-4662-9157-12e8a2b729a4" providerId="ADAL" clId="{56E0A709-389D-4119-AA26-7FFD9CB04DE7}" dt="2022-05-30T21:37:48.589" v="8897" actId="1076"/>
          <ac:spMkLst>
            <pc:docMk/>
            <pc:sldMk cId="2569993474" sldId="287"/>
            <ac:spMk id="49" creationId="{95B16221-D157-1FAE-B664-703B98E05416}"/>
          </ac:spMkLst>
        </pc:spChg>
        <pc:grpChg chg="add del mod">
          <ac:chgData name="Ethan Holand" userId="740d2024-85ad-4662-9157-12e8a2b729a4" providerId="ADAL" clId="{56E0A709-389D-4119-AA26-7FFD9CB04DE7}" dt="2022-05-30T20:57:35.386" v="7768" actId="478"/>
          <ac:grpSpMkLst>
            <pc:docMk/>
            <pc:sldMk cId="2569993474" sldId="287"/>
            <ac:grpSpMk id="9" creationId="{53179C41-F567-4EDD-429A-E868A275D4AB}"/>
          </ac:grpSpMkLst>
        </pc:grpChg>
        <pc:grpChg chg="del">
          <ac:chgData name="Ethan Holand" userId="740d2024-85ad-4662-9157-12e8a2b729a4" providerId="ADAL" clId="{56E0A709-389D-4119-AA26-7FFD9CB04DE7}" dt="2022-05-30T21:10:15.937" v="8372" actId="700"/>
          <ac:grpSpMkLst>
            <pc:docMk/>
            <pc:sldMk cId="2569993474" sldId="287"/>
            <ac:grpSpMk id="36" creationId="{9C6E8597-0CCE-4A8A-9326-AA52691A1C81}"/>
          </ac:grpSpMkLst>
        </pc:grpChg>
        <pc:picChg chg="add mod">
          <ac:chgData name="Ethan Holand" userId="740d2024-85ad-4662-9157-12e8a2b729a4" providerId="ADAL" clId="{56E0A709-389D-4119-AA26-7FFD9CB04DE7}" dt="2022-05-30T21:31:25.900" v="8718" actId="1076"/>
          <ac:picMkLst>
            <pc:docMk/>
            <pc:sldMk cId="2569993474" sldId="287"/>
            <ac:picMk id="2" creationId="{92D7B092-1FCF-AAC6-40A2-F9824D63911C}"/>
          </ac:picMkLst>
        </pc:picChg>
        <pc:picChg chg="add del mod">
          <ac:chgData name="Ethan Holand" userId="740d2024-85ad-4662-9157-12e8a2b729a4" providerId="ADAL" clId="{56E0A709-389D-4119-AA26-7FFD9CB04DE7}" dt="2022-05-30T18:39:12.093" v="5310" actId="478"/>
          <ac:picMkLst>
            <pc:docMk/>
            <pc:sldMk cId="2569993474" sldId="287"/>
            <ac:picMk id="5" creationId="{A26FDBE2-9814-BB46-1784-6E6E299B77D1}"/>
          </ac:picMkLst>
        </pc:picChg>
        <pc:picChg chg="del">
          <ac:chgData name="Ethan Holand" userId="740d2024-85ad-4662-9157-12e8a2b729a4" providerId="ADAL" clId="{56E0A709-389D-4119-AA26-7FFD9CB04DE7}" dt="2022-05-30T18:36:38.822" v="5262" actId="478"/>
          <ac:picMkLst>
            <pc:docMk/>
            <pc:sldMk cId="2569993474" sldId="287"/>
            <ac:picMk id="10" creationId="{A16A365C-8EAD-2C32-EFE2-36F95D3C9086}"/>
          </ac:picMkLst>
        </pc:picChg>
        <pc:picChg chg="del">
          <ac:chgData name="Ethan Holand" userId="740d2024-85ad-4662-9157-12e8a2b729a4" providerId="ADAL" clId="{56E0A709-389D-4119-AA26-7FFD9CB04DE7}" dt="2022-05-30T18:36:37.940" v="5260" actId="478"/>
          <ac:picMkLst>
            <pc:docMk/>
            <pc:sldMk cId="2569993474" sldId="287"/>
            <ac:picMk id="11" creationId="{E8A45A91-4A5C-54E9-A6FA-29C9413F5ADD}"/>
          </ac:picMkLst>
        </pc:picChg>
        <pc:picChg chg="add del">
          <ac:chgData name="Ethan Holand" userId="740d2024-85ad-4662-9157-12e8a2b729a4" providerId="ADAL" clId="{56E0A709-389D-4119-AA26-7FFD9CB04DE7}" dt="2022-05-30T21:25:15.195" v="8444" actId="22"/>
          <ac:picMkLst>
            <pc:docMk/>
            <pc:sldMk cId="2569993474" sldId="287"/>
            <ac:picMk id="11" creationId="{F74357E9-023F-322F-42E4-AB800706259E}"/>
          </ac:picMkLst>
        </pc:picChg>
        <pc:picChg chg="del">
          <ac:chgData name="Ethan Holand" userId="740d2024-85ad-4662-9157-12e8a2b729a4" providerId="ADAL" clId="{56E0A709-389D-4119-AA26-7FFD9CB04DE7}" dt="2022-05-30T18:36:38.363" v="5261" actId="478"/>
          <ac:picMkLst>
            <pc:docMk/>
            <pc:sldMk cId="2569993474" sldId="287"/>
            <ac:picMk id="13" creationId="{781FDC17-3990-94AF-2614-E6F8825EB1D0}"/>
          </ac:picMkLst>
        </pc:picChg>
        <pc:picChg chg="add mod modCrop">
          <ac:chgData name="Ethan Holand" userId="740d2024-85ad-4662-9157-12e8a2b729a4" providerId="ADAL" clId="{56E0A709-389D-4119-AA26-7FFD9CB04DE7}" dt="2022-05-30T21:39:11.886" v="8943" actId="1076"/>
          <ac:picMkLst>
            <pc:docMk/>
            <pc:sldMk cId="2569993474" sldId="287"/>
            <ac:picMk id="14" creationId="{E0A9E7AE-C5F0-1B40-B316-ABC2CD1E5CFD}"/>
          </ac:picMkLst>
        </pc:picChg>
        <pc:picChg chg="add mod">
          <ac:chgData name="Ethan Holand" userId="740d2024-85ad-4662-9157-12e8a2b729a4" providerId="ADAL" clId="{56E0A709-389D-4119-AA26-7FFD9CB04DE7}" dt="2022-05-30T19:42:56.853" v="6445" actId="14100"/>
          <ac:picMkLst>
            <pc:docMk/>
            <pc:sldMk cId="2569993474" sldId="287"/>
            <ac:picMk id="20" creationId="{40C27870-C981-211D-7A97-A0BB8F343BFB}"/>
          </ac:picMkLst>
        </pc:picChg>
        <pc:picChg chg="del">
          <ac:chgData name="Ethan Holand" userId="740d2024-85ad-4662-9157-12e8a2b729a4" providerId="ADAL" clId="{56E0A709-389D-4119-AA26-7FFD9CB04DE7}" dt="2022-05-30T18:36:41.883" v="5264" actId="478"/>
          <ac:picMkLst>
            <pc:docMk/>
            <pc:sldMk cId="2569993474" sldId="287"/>
            <ac:picMk id="21" creationId="{E710FECC-CDCF-4B81-70EB-574DCDDE5BBB}"/>
          </ac:picMkLst>
        </pc:picChg>
        <pc:picChg chg="add del mod">
          <ac:chgData name="Ethan Holand" userId="740d2024-85ad-4662-9157-12e8a2b729a4" providerId="ADAL" clId="{56E0A709-389D-4119-AA26-7FFD9CB04DE7}" dt="2022-05-30T20:57:30.650" v="7764" actId="478"/>
          <ac:picMkLst>
            <pc:docMk/>
            <pc:sldMk cId="2569993474" sldId="287"/>
            <ac:picMk id="22" creationId="{DC9825B9-90CB-3A39-346E-4DB125ADA7C1}"/>
          </ac:picMkLst>
        </pc:picChg>
        <pc:picChg chg="add del mod">
          <ac:chgData name="Ethan Holand" userId="740d2024-85ad-4662-9157-12e8a2b729a4" providerId="ADAL" clId="{56E0A709-389D-4119-AA26-7FFD9CB04DE7}" dt="2022-05-30T20:57:33.337" v="7766" actId="478"/>
          <ac:picMkLst>
            <pc:docMk/>
            <pc:sldMk cId="2569993474" sldId="287"/>
            <ac:picMk id="23" creationId="{E1E8B92E-26B3-12E3-5048-04FAB80F8438}"/>
          </ac:picMkLst>
        </pc:picChg>
        <pc:picChg chg="del">
          <ac:chgData name="Ethan Holand" userId="740d2024-85ad-4662-9157-12e8a2b729a4" providerId="ADAL" clId="{56E0A709-389D-4119-AA26-7FFD9CB04DE7}" dt="2022-05-30T18:36:54.141" v="5271" actId="478"/>
          <ac:picMkLst>
            <pc:docMk/>
            <pc:sldMk cId="2569993474" sldId="287"/>
            <ac:picMk id="24" creationId="{9DCA6109-3D95-2772-DB5F-1D9FDA08B35E}"/>
          </ac:picMkLst>
        </pc:picChg>
        <pc:picChg chg="add mod">
          <ac:chgData name="Ethan Holand" userId="740d2024-85ad-4662-9157-12e8a2b729a4" providerId="ADAL" clId="{56E0A709-389D-4119-AA26-7FFD9CB04DE7}" dt="2022-05-30T18:49:58.538" v="5546" actId="1076"/>
          <ac:picMkLst>
            <pc:docMk/>
            <pc:sldMk cId="2569993474" sldId="287"/>
            <ac:picMk id="1026" creationId="{6533867E-AF65-94CC-D2E5-6A272908FDC8}"/>
          </ac:picMkLst>
        </pc:picChg>
        <pc:picChg chg="add del mod">
          <ac:chgData name="Ethan Holand" userId="740d2024-85ad-4662-9157-12e8a2b729a4" providerId="ADAL" clId="{56E0A709-389D-4119-AA26-7FFD9CB04DE7}" dt="2022-05-30T21:25:12.665" v="8442" actId="478"/>
          <ac:picMkLst>
            <pc:docMk/>
            <pc:sldMk cId="2569993474" sldId="287"/>
            <ac:picMk id="1028" creationId="{007A9C5F-2D93-C8F6-48B4-6671F3E9EEC4}"/>
          </ac:picMkLst>
        </pc:picChg>
        <pc:picChg chg="add mod">
          <ac:chgData name="Ethan Holand" userId="740d2024-85ad-4662-9157-12e8a2b729a4" providerId="ADAL" clId="{56E0A709-389D-4119-AA26-7FFD9CB04DE7}" dt="2022-05-30T21:31:41.044" v="8720" actId="1076"/>
          <ac:picMkLst>
            <pc:docMk/>
            <pc:sldMk cId="2569993474" sldId="287"/>
            <ac:picMk id="1030" creationId="{7625BD22-F57B-13CE-1E7E-C44279948B03}"/>
          </ac:picMkLst>
        </pc:picChg>
      </pc:sldChg>
      <pc:sldChg chg="addSp delSp add del setBg delDesignElem">
        <pc:chgData name="Ethan Holand" userId="740d2024-85ad-4662-9157-12e8a2b729a4" providerId="ADAL" clId="{56E0A709-389D-4119-AA26-7FFD9CB04DE7}" dt="2022-05-30T18:35:38.870" v="5162"/>
        <pc:sldMkLst>
          <pc:docMk/>
          <pc:sldMk cId="4093310651" sldId="287"/>
        </pc:sldMkLst>
        <pc:spChg chg="add del">
          <ac:chgData name="Ethan Holand" userId="740d2024-85ad-4662-9157-12e8a2b729a4" providerId="ADAL" clId="{56E0A709-389D-4119-AA26-7FFD9CB04DE7}" dt="2022-05-30T18:35:38.870" v="5162"/>
          <ac:spMkLst>
            <pc:docMk/>
            <pc:sldMk cId="4093310651" sldId="287"/>
            <ac:spMk id="32" creationId="{33CD251C-A887-4D2F-925B-FC097198538B}"/>
          </ac:spMkLst>
        </pc:spChg>
        <pc:spChg chg="add del">
          <ac:chgData name="Ethan Holand" userId="740d2024-85ad-4662-9157-12e8a2b729a4" providerId="ADAL" clId="{56E0A709-389D-4119-AA26-7FFD9CB04DE7}" dt="2022-05-30T18:35:38.870" v="5162"/>
          <ac:spMkLst>
            <pc:docMk/>
            <pc:sldMk cId="4093310651" sldId="287"/>
            <ac:spMk id="34" creationId="{3B2069EE-A08E-44F0-B3F9-3CF8CC2DCAD5}"/>
          </ac:spMkLst>
        </pc:spChg>
        <pc:grpChg chg="add del">
          <ac:chgData name="Ethan Holand" userId="740d2024-85ad-4662-9157-12e8a2b729a4" providerId="ADAL" clId="{56E0A709-389D-4119-AA26-7FFD9CB04DE7}" dt="2022-05-30T18:35:38.870" v="5162"/>
          <ac:grpSpMkLst>
            <pc:docMk/>
            <pc:sldMk cId="4093310651" sldId="287"/>
            <ac:grpSpMk id="36" creationId="{9C6E8597-0CCE-4A8A-9326-AA52691A1C81}"/>
          </ac:grpSpMkLst>
        </pc:grpChg>
      </pc:sldChg>
      <pc:sldChg chg="addSp delSp modSp new mod">
        <pc:chgData name="Ethan Holand" userId="740d2024-85ad-4662-9157-12e8a2b729a4" providerId="ADAL" clId="{56E0A709-389D-4119-AA26-7FFD9CB04DE7}" dt="2022-05-31T11:33:43.743" v="9102" actId="20577"/>
        <pc:sldMkLst>
          <pc:docMk/>
          <pc:sldMk cId="1705332307" sldId="288"/>
        </pc:sldMkLst>
        <pc:spChg chg="mod">
          <ac:chgData name="Ethan Holand" userId="740d2024-85ad-4662-9157-12e8a2b729a4" providerId="ADAL" clId="{56E0A709-389D-4119-AA26-7FFD9CB04DE7}" dt="2022-05-31T11:33:43.743" v="9102" actId="20577"/>
          <ac:spMkLst>
            <pc:docMk/>
            <pc:sldMk cId="1705332307" sldId="288"/>
            <ac:spMk id="2" creationId="{FD96BDC3-A921-E4A8-0430-F009BB8E9D02}"/>
          </ac:spMkLst>
        </pc:spChg>
        <pc:spChg chg="mod">
          <ac:chgData name="Ethan Holand" userId="740d2024-85ad-4662-9157-12e8a2b729a4" providerId="ADAL" clId="{56E0A709-389D-4119-AA26-7FFD9CB04DE7}" dt="2022-05-30T19:59:48.080" v="7060" actId="1076"/>
          <ac:spMkLst>
            <pc:docMk/>
            <pc:sldMk cId="1705332307" sldId="288"/>
            <ac:spMk id="3" creationId="{B912DB18-637F-91F5-72D0-85E982568A53}"/>
          </ac:spMkLst>
        </pc:spChg>
        <pc:spChg chg="add mod">
          <ac:chgData name="Ethan Holand" userId="740d2024-85ad-4662-9157-12e8a2b729a4" providerId="ADAL" clId="{56E0A709-389D-4119-AA26-7FFD9CB04DE7}" dt="2022-05-30T19:58:32.885" v="7005" actId="1076"/>
          <ac:spMkLst>
            <pc:docMk/>
            <pc:sldMk cId="1705332307" sldId="288"/>
            <ac:spMk id="4" creationId="{31278796-1CF1-E6C6-30BD-151F2C287D62}"/>
          </ac:spMkLst>
        </pc:spChg>
        <pc:spChg chg="add mod">
          <ac:chgData name="Ethan Holand" userId="740d2024-85ad-4662-9157-12e8a2b729a4" providerId="ADAL" clId="{56E0A709-389D-4119-AA26-7FFD9CB04DE7}" dt="2022-05-30T20:00:56.064" v="7085" actId="1076"/>
          <ac:spMkLst>
            <pc:docMk/>
            <pc:sldMk cId="1705332307" sldId="288"/>
            <ac:spMk id="5" creationId="{4FD96BFD-71EF-9EAA-BB1C-36D339B7C84B}"/>
          </ac:spMkLst>
        </pc:spChg>
        <pc:spChg chg="add mod">
          <ac:chgData name="Ethan Holand" userId="740d2024-85ad-4662-9157-12e8a2b729a4" providerId="ADAL" clId="{56E0A709-389D-4119-AA26-7FFD9CB04DE7}" dt="2022-05-30T19:59:07.643" v="7015" actId="20577"/>
          <ac:spMkLst>
            <pc:docMk/>
            <pc:sldMk cId="1705332307" sldId="288"/>
            <ac:spMk id="6" creationId="{8ED2DB24-4BA3-EB18-1AAB-EABB3B1EE058}"/>
          </ac:spMkLst>
        </pc:spChg>
        <pc:spChg chg="add mod">
          <ac:chgData name="Ethan Holand" userId="740d2024-85ad-4662-9157-12e8a2b729a4" providerId="ADAL" clId="{56E0A709-389D-4119-AA26-7FFD9CB04DE7}" dt="2022-05-30T20:00:58.894" v="7086" actId="1076"/>
          <ac:spMkLst>
            <pc:docMk/>
            <pc:sldMk cId="1705332307" sldId="288"/>
            <ac:spMk id="7" creationId="{80A5CA25-E119-9BAE-01DD-05F93F56CF73}"/>
          </ac:spMkLst>
        </pc:spChg>
        <pc:spChg chg="add del mod">
          <ac:chgData name="Ethan Holand" userId="740d2024-85ad-4662-9157-12e8a2b729a4" providerId="ADAL" clId="{56E0A709-389D-4119-AA26-7FFD9CB04DE7}" dt="2022-05-30T20:01:12.522" v="7093" actId="478"/>
          <ac:spMkLst>
            <pc:docMk/>
            <pc:sldMk cId="1705332307" sldId="288"/>
            <ac:spMk id="11" creationId="{3F4D0BD1-7D00-B899-63D4-E736264AD529}"/>
          </ac:spMkLst>
        </pc:spChg>
        <pc:spChg chg="add del mod">
          <ac:chgData name="Ethan Holand" userId="740d2024-85ad-4662-9157-12e8a2b729a4" providerId="ADAL" clId="{56E0A709-389D-4119-AA26-7FFD9CB04DE7}" dt="2022-05-30T20:00:36.891" v="7082" actId="478"/>
          <ac:spMkLst>
            <pc:docMk/>
            <pc:sldMk cId="1705332307" sldId="288"/>
            <ac:spMk id="12" creationId="{34E88D6B-9C98-44CD-D8C2-CBAA22CEE954}"/>
          </ac:spMkLst>
        </pc:spChg>
        <pc:spChg chg="add mod">
          <ac:chgData name="Ethan Holand" userId="740d2024-85ad-4662-9157-12e8a2b729a4" providerId="ADAL" clId="{56E0A709-389D-4119-AA26-7FFD9CB04DE7}" dt="2022-05-30T20:00:56.064" v="7085" actId="1076"/>
          <ac:spMkLst>
            <pc:docMk/>
            <pc:sldMk cId="1705332307" sldId="288"/>
            <ac:spMk id="20" creationId="{5A5A4498-B835-E0E3-F681-31BB71F667A9}"/>
          </ac:spMkLst>
        </pc:spChg>
        <pc:spChg chg="add mod">
          <ac:chgData name="Ethan Holand" userId="740d2024-85ad-4662-9157-12e8a2b729a4" providerId="ADAL" clId="{56E0A709-389D-4119-AA26-7FFD9CB04DE7}" dt="2022-05-30T19:58:22.600" v="7003" actId="1076"/>
          <ac:spMkLst>
            <pc:docMk/>
            <pc:sldMk cId="1705332307" sldId="288"/>
            <ac:spMk id="21" creationId="{F763CAA2-3F01-A4DB-A90C-F40BB11835F3}"/>
          </ac:spMkLst>
        </pc:spChg>
        <pc:spChg chg="add mod ord">
          <ac:chgData name="Ethan Holand" userId="740d2024-85ad-4662-9157-12e8a2b729a4" providerId="ADAL" clId="{56E0A709-389D-4119-AA26-7FFD9CB04DE7}" dt="2022-05-30T20:00:48.914" v="7084" actId="14100"/>
          <ac:spMkLst>
            <pc:docMk/>
            <pc:sldMk cId="1705332307" sldId="288"/>
            <ac:spMk id="22" creationId="{209A7BFF-42B5-8516-2A78-B83A3DE283F7}"/>
          </ac:spMkLst>
        </pc:spChg>
        <pc:spChg chg="add mod ord">
          <ac:chgData name="Ethan Holand" userId="740d2024-85ad-4662-9157-12e8a2b729a4" providerId="ADAL" clId="{56E0A709-389D-4119-AA26-7FFD9CB04DE7}" dt="2022-05-30T20:00:48.914" v="7084" actId="14100"/>
          <ac:spMkLst>
            <pc:docMk/>
            <pc:sldMk cId="1705332307" sldId="288"/>
            <ac:spMk id="23" creationId="{A5F4E50D-6204-E880-31F9-98AA8462BAD0}"/>
          </ac:spMkLst>
        </pc:spChg>
        <pc:spChg chg="add mod ord">
          <ac:chgData name="Ethan Holand" userId="740d2024-85ad-4662-9157-12e8a2b729a4" providerId="ADAL" clId="{56E0A709-389D-4119-AA26-7FFD9CB04DE7}" dt="2022-05-30T19:59:43.907" v="7059" actId="14100"/>
          <ac:spMkLst>
            <pc:docMk/>
            <pc:sldMk cId="1705332307" sldId="288"/>
            <ac:spMk id="24" creationId="{54E2A39D-8A00-05AE-974E-3FE65803DD6B}"/>
          </ac:spMkLst>
        </pc:spChg>
        <pc:spChg chg="add del mod">
          <ac:chgData name="Ethan Holand" userId="740d2024-85ad-4662-9157-12e8a2b729a4" providerId="ADAL" clId="{56E0A709-389D-4119-AA26-7FFD9CB04DE7}" dt="2022-05-30T20:00:26.896" v="7078" actId="571"/>
          <ac:spMkLst>
            <pc:docMk/>
            <pc:sldMk cId="1705332307" sldId="288"/>
            <ac:spMk id="26" creationId="{AB82DDFC-8925-0F0D-AD3C-0D4E07FF67C4}"/>
          </ac:spMkLst>
        </pc:spChg>
        <pc:spChg chg="add mod">
          <ac:chgData name="Ethan Holand" userId="740d2024-85ad-4662-9157-12e8a2b729a4" providerId="ADAL" clId="{56E0A709-389D-4119-AA26-7FFD9CB04DE7}" dt="2022-05-30T20:00:24.028" v="7073" actId="571"/>
          <ac:spMkLst>
            <pc:docMk/>
            <pc:sldMk cId="1705332307" sldId="288"/>
            <ac:spMk id="27" creationId="{80BC1004-9273-55E4-6CBE-BC8F807B6FA1}"/>
          </ac:spMkLst>
        </pc:spChg>
        <pc:spChg chg="add del mod">
          <ac:chgData name="Ethan Holand" userId="740d2024-85ad-4662-9157-12e8a2b729a4" providerId="ADAL" clId="{56E0A709-389D-4119-AA26-7FFD9CB04DE7}" dt="2022-05-30T20:01:14.010" v="7095" actId="478"/>
          <ac:spMkLst>
            <pc:docMk/>
            <pc:sldMk cId="1705332307" sldId="288"/>
            <ac:spMk id="28" creationId="{ED549A26-BC30-F165-DC4D-53D2B8AD3DB4}"/>
          </ac:spMkLst>
        </pc:spChg>
        <pc:spChg chg="add mod">
          <ac:chgData name="Ethan Holand" userId="740d2024-85ad-4662-9157-12e8a2b729a4" providerId="ADAL" clId="{56E0A709-389D-4119-AA26-7FFD9CB04DE7}" dt="2022-05-30T20:01:01.515" v="7087" actId="571"/>
          <ac:spMkLst>
            <pc:docMk/>
            <pc:sldMk cId="1705332307" sldId="288"/>
            <ac:spMk id="29" creationId="{8D18521C-6108-FCF7-0EE0-F29801BAA77A}"/>
          </ac:spMkLst>
        </pc:spChg>
        <pc:spChg chg="add mod">
          <ac:chgData name="Ethan Holand" userId="740d2024-85ad-4662-9157-12e8a2b729a4" providerId="ADAL" clId="{56E0A709-389D-4119-AA26-7FFD9CB04DE7}" dt="2022-05-30T20:01:20.814" v="7097" actId="1076"/>
          <ac:spMkLst>
            <pc:docMk/>
            <pc:sldMk cId="1705332307" sldId="288"/>
            <ac:spMk id="34" creationId="{5AC4661D-CF0A-476A-473F-97E45E26D3BB}"/>
          </ac:spMkLst>
        </pc:spChg>
        <pc:spChg chg="add mod">
          <ac:chgData name="Ethan Holand" userId="740d2024-85ad-4662-9157-12e8a2b729a4" providerId="ADAL" clId="{56E0A709-389D-4119-AA26-7FFD9CB04DE7}" dt="2022-05-30T20:01:20.814" v="7097" actId="1076"/>
          <ac:spMkLst>
            <pc:docMk/>
            <pc:sldMk cId="1705332307" sldId="288"/>
            <ac:spMk id="35" creationId="{6DE878FA-2237-CC36-A0CB-06A23B320F2E}"/>
          </ac:spMkLst>
        </pc:spChg>
        <pc:spChg chg="add mod">
          <ac:chgData name="Ethan Holand" userId="740d2024-85ad-4662-9157-12e8a2b729a4" providerId="ADAL" clId="{56E0A709-389D-4119-AA26-7FFD9CB04DE7}" dt="2022-05-30T20:01:20.814" v="7097" actId="1076"/>
          <ac:spMkLst>
            <pc:docMk/>
            <pc:sldMk cId="1705332307" sldId="288"/>
            <ac:spMk id="37" creationId="{CB0E07AB-2969-5A8B-AE39-F77962BEDF14}"/>
          </ac:spMkLst>
        </pc:spChg>
        <pc:spChg chg="add mod">
          <ac:chgData name="Ethan Holand" userId="740d2024-85ad-4662-9157-12e8a2b729a4" providerId="ADAL" clId="{56E0A709-389D-4119-AA26-7FFD9CB04DE7}" dt="2022-05-30T20:03:55.834" v="7477" actId="20577"/>
          <ac:spMkLst>
            <pc:docMk/>
            <pc:sldMk cId="1705332307" sldId="288"/>
            <ac:spMk id="41" creationId="{CC06E9DD-E087-720C-1926-846629ACFA16}"/>
          </ac:spMkLst>
        </pc:spChg>
        <pc:cxnChg chg="add mod">
          <ac:chgData name="Ethan Holand" userId="740d2024-85ad-4662-9157-12e8a2b729a4" providerId="ADAL" clId="{56E0A709-389D-4119-AA26-7FFD9CB04DE7}" dt="2022-05-30T20:01:03.250" v="7088" actId="14100"/>
          <ac:cxnSpMkLst>
            <pc:docMk/>
            <pc:sldMk cId="1705332307" sldId="288"/>
            <ac:cxnSpMk id="8" creationId="{65A7C1FD-4E6D-89EB-2612-5358C0186A21}"/>
          </ac:cxnSpMkLst>
        </pc:cxnChg>
        <pc:cxnChg chg="add del mod">
          <ac:chgData name="Ethan Holand" userId="740d2024-85ad-4662-9157-12e8a2b729a4" providerId="ADAL" clId="{56E0A709-389D-4119-AA26-7FFD9CB04DE7}" dt="2022-05-30T20:01:13.066" v="7094" actId="478"/>
          <ac:cxnSpMkLst>
            <pc:docMk/>
            <pc:sldMk cId="1705332307" sldId="288"/>
            <ac:cxnSpMk id="13" creationId="{0FF7928D-87FD-2D3E-4162-95C328EEB0D2}"/>
          </ac:cxnSpMkLst>
        </pc:cxnChg>
        <pc:cxnChg chg="add mod">
          <ac:chgData name="Ethan Holand" userId="740d2024-85ad-4662-9157-12e8a2b729a4" providerId="ADAL" clId="{56E0A709-389D-4119-AA26-7FFD9CB04DE7}" dt="2022-05-30T20:01:10.245" v="7092" actId="14100"/>
          <ac:cxnSpMkLst>
            <pc:docMk/>
            <pc:sldMk cId="1705332307" sldId="288"/>
            <ac:cxnSpMk id="31" creationId="{B180917E-0115-FFB7-ADDE-4ED32B5E3113}"/>
          </ac:cxnSpMkLst>
        </pc:cxnChg>
        <pc:cxnChg chg="add mod">
          <ac:chgData name="Ethan Holand" userId="740d2024-85ad-4662-9157-12e8a2b729a4" providerId="ADAL" clId="{56E0A709-389D-4119-AA26-7FFD9CB04DE7}" dt="2022-05-30T20:01:44.293" v="7105" actId="196"/>
          <ac:cxnSpMkLst>
            <pc:docMk/>
            <pc:sldMk cId="1705332307" sldId="288"/>
            <ac:cxnSpMk id="36" creationId="{3F3CD0F3-F82A-2EFD-F016-BF799082A89C}"/>
          </ac:cxnSpMkLst>
        </pc:cxnChg>
        <pc:cxnChg chg="add mod">
          <ac:chgData name="Ethan Holand" userId="740d2024-85ad-4662-9157-12e8a2b729a4" providerId="ADAL" clId="{56E0A709-389D-4119-AA26-7FFD9CB04DE7}" dt="2022-05-30T20:01:38.048" v="7101" actId="197"/>
          <ac:cxnSpMkLst>
            <pc:docMk/>
            <pc:sldMk cId="1705332307" sldId="288"/>
            <ac:cxnSpMk id="38" creationId="{9887BFF3-BCED-3264-1FF8-C789E42626A5}"/>
          </ac:cxnSpMkLst>
        </pc:cxnChg>
      </pc:sldChg>
      <pc:sldChg chg="delSp add mod modShow">
        <pc:chgData name="Ethan Holand" userId="740d2024-85ad-4662-9157-12e8a2b729a4" providerId="ADAL" clId="{56E0A709-389D-4119-AA26-7FFD9CB04DE7}" dt="2022-05-30T21:35:13.368" v="8820" actId="478"/>
        <pc:sldMkLst>
          <pc:docMk/>
          <pc:sldMk cId="2589707830" sldId="289"/>
        </pc:sldMkLst>
        <pc:picChg chg="del">
          <ac:chgData name="Ethan Holand" userId="740d2024-85ad-4662-9157-12e8a2b729a4" providerId="ADAL" clId="{56E0A709-389D-4119-AA26-7FFD9CB04DE7}" dt="2022-05-30T21:35:13.368" v="8820" actId="478"/>
          <ac:picMkLst>
            <pc:docMk/>
            <pc:sldMk cId="2589707830" sldId="289"/>
            <ac:picMk id="2" creationId="{92D7B092-1FCF-AAC6-40A2-F9824D63911C}"/>
          </ac:picMkLst>
        </pc:picChg>
      </pc:sldChg>
    </pc:docChg>
  </pc:docChgLst>
  <pc:docChgLst>
    <pc:chgData name="Ethan Muhlon" userId="S::muhlon.e@northeastern.edu::def97f1f-22be-47e9-9145-d02ae08c2b33" providerId="AD" clId="Web-{EB92A3DC-0AF6-3D65-1E01-22C9A70B0423}"/>
    <pc:docChg chg="modSld">
      <pc:chgData name="Ethan Muhlon" userId="S::muhlon.e@northeastern.edu::def97f1f-22be-47e9-9145-d02ae08c2b33" providerId="AD" clId="Web-{EB92A3DC-0AF6-3D65-1E01-22C9A70B0423}" dt="2022-06-22T06:26:53.486" v="27"/>
      <pc:docMkLst>
        <pc:docMk/>
      </pc:docMkLst>
      <pc:sldChg chg="addSp delSp modSp">
        <pc:chgData name="Ethan Muhlon" userId="S::muhlon.e@northeastern.edu::def97f1f-22be-47e9-9145-d02ae08c2b33" providerId="AD" clId="Web-{EB92A3DC-0AF6-3D65-1E01-22C9A70B0423}" dt="2022-06-22T06:26:53.486" v="27"/>
        <pc:sldMkLst>
          <pc:docMk/>
          <pc:sldMk cId="3852044414" sldId="307"/>
        </pc:sldMkLst>
        <pc:spChg chg="add mod">
          <ac:chgData name="Ethan Muhlon" userId="S::muhlon.e@northeastern.edu::def97f1f-22be-47e9-9145-d02ae08c2b33" providerId="AD" clId="Web-{EB92A3DC-0AF6-3D65-1E01-22C9A70B0423}" dt="2022-06-22T06:26:44.689" v="23" actId="14100"/>
          <ac:spMkLst>
            <pc:docMk/>
            <pc:sldMk cId="3852044414" sldId="307"/>
            <ac:spMk id="8" creationId="{250C2CA1-41B2-75C6-8B9D-C670A50D98C1}"/>
          </ac:spMkLst>
        </pc:spChg>
        <pc:picChg chg="add mod">
          <ac:chgData name="Ethan Muhlon" userId="S::muhlon.e@northeastern.edu::def97f1f-22be-47e9-9145-d02ae08c2b33" providerId="AD" clId="Web-{EB92A3DC-0AF6-3D65-1E01-22C9A70B0423}" dt="2022-06-22T06:26:07.358" v="10" actId="1076"/>
          <ac:picMkLst>
            <pc:docMk/>
            <pc:sldMk cId="3852044414" sldId="307"/>
            <ac:picMk id="3" creationId="{81A91986-06D0-0441-5CA6-F49D09C2DD43}"/>
          </ac:picMkLst>
        </pc:picChg>
        <pc:picChg chg="del">
          <ac:chgData name="Ethan Muhlon" userId="S::muhlon.e@northeastern.edu::def97f1f-22be-47e9-9145-d02ae08c2b33" providerId="AD" clId="Web-{EB92A3DC-0AF6-3D65-1E01-22C9A70B0423}" dt="2022-06-22T06:25:31.387" v="0"/>
          <ac:picMkLst>
            <pc:docMk/>
            <pc:sldMk cId="3852044414" sldId="307"/>
            <ac:picMk id="5" creationId="{EE45099A-D92B-782E-71F1-C166607B8DE9}"/>
          </ac:picMkLst>
        </pc:picChg>
        <pc:picChg chg="add mod">
          <ac:chgData name="Ethan Muhlon" userId="S::muhlon.e@northeastern.edu::def97f1f-22be-47e9-9145-d02ae08c2b33" providerId="AD" clId="Web-{EB92A3DC-0AF6-3D65-1E01-22C9A70B0423}" dt="2022-06-22T06:26:13.562" v="12" actId="1076"/>
          <ac:picMkLst>
            <pc:docMk/>
            <pc:sldMk cId="3852044414" sldId="307"/>
            <ac:picMk id="6" creationId="{C6AD50D7-9867-C8AB-4084-3FD8B6550D9B}"/>
          </ac:picMkLst>
        </pc:picChg>
        <pc:picChg chg="add mod">
          <ac:chgData name="Ethan Muhlon" userId="S::muhlon.e@northeastern.edu::def97f1f-22be-47e9-9145-d02ae08c2b33" providerId="AD" clId="Web-{EB92A3DC-0AF6-3D65-1E01-22C9A70B0423}" dt="2022-06-22T06:26:03.045" v="8" actId="14100"/>
          <ac:picMkLst>
            <pc:docMk/>
            <pc:sldMk cId="3852044414" sldId="307"/>
            <ac:picMk id="7" creationId="{09C7F800-373E-69AF-EAE4-B7C2678908FE}"/>
          </ac:picMkLst>
        </pc:picChg>
        <pc:picChg chg="add del mod">
          <ac:chgData name="Ethan Muhlon" userId="S::muhlon.e@northeastern.edu::def97f1f-22be-47e9-9145-d02ae08c2b33" providerId="AD" clId="Web-{EB92A3DC-0AF6-3D65-1E01-22C9A70B0423}" dt="2022-06-22T06:26:49.236" v="26"/>
          <ac:picMkLst>
            <pc:docMk/>
            <pc:sldMk cId="3852044414" sldId="307"/>
            <ac:picMk id="9" creationId="{82FFB241-2BF4-68F0-F36E-0C82D8E88524}"/>
          </ac:picMkLst>
        </pc:picChg>
        <pc:picChg chg="add mod">
          <ac:chgData name="Ethan Muhlon" userId="S::muhlon.e@northeastern.edu::def97f1f-22be-47e9-9145-d02ae08c2b33" providerId="AD" clId="Web-{EB92A3DC-0AF6-3D65-1E01-22C9A70B0423}" dt="2022-06-22T06:26:53.486" v="27"/>
          <ac:picMkLst>
            <pc:docMk/>
            <pc:sldMk cId="3852044414" sldId="307"/>
            <ac:picMk id="10" creationId="{5C55BF32-9F52-6381-3D8F-9FCE581AECAB}"/>
          </ac:picMkLst>
        </pc:picChg>
      </pc:sldChg>
    </pc:docChg>
  </pc:docChgLst>
  <pc:docChgLst>
    <pc:chgData name="Chloe Wilson" userId="S::wilson.chl@northeastern.edu::deb86ede-8db3-43c6-bfed-1a18f3c06a92" providerId="AD" clId="Web-{FC3CE968-E3BD-E3BF-1394-1685E5CC44BE}"/>
    <pc:docChg chg="modSld sldOrd">
      <pc:chgData name="Chloe Wilson" userId="S::wilson.chl@northeastern.edu::deb86ede-8db3-43c6-bfed-1a18f3c06a92" providerId="AD" clId="Web-{FC3CE968-E3BD-E3BF-1394-1685E5CC44BE}" dt="2022-05-30T16:04:04.754" v="2578"/>
      <pc:docMkLst>
        <pc:docMk/>
      </pc:docMkLst>
      <pc:sldChg chg="modNotes">
        <pc:chgData name="Chloe Wilson" userId="S::wilson.chl@northeastern.edu::deb86ede-8db3-43c6-bfed-1a18f3c06a92" providerId="AD" clId="Web-{FC3CE968-E3BD-E3BF-1394-1685E5CC44BE}" dt="2022-05-30T16:04:04.754" v="2578"/>
        <pc:sldMkLst>
          <pc:docMk/>
          <pc:sldMk cId="2571828970" sldId="261"/>
        </pc:sldMkLst>
      </pc:sldChg>
      <pc:sldChg chg="modNotes">
        <pc:chgData name="Chloe Wilson" userId="S::wilson.chl@northeastern.edu::deb86ede-8db3-43c6-bfed-1a18f3c06a92" providerId="AD" clId="Web-{FC3CE968-E3BD-E3BF-1394-1685E5CC44BE}" dt="2022-05-30T15:10:34.499" v="1828"/>
        <pc:sldMkLst>
          <pc:docMk/>
          <pc:sldMk cId="3584089718" sldId="262"/>
        </pc:sldMkLst>
      </pc:sldChg>
      <pc:sldChg chg="addSp delSp modSp">
        <pc:chgData name="Chloe Wilson" userId="S::wilson.chl@northeastern.edu::deb86ede-8db3-43c6-bfed-1a18f3c06a92" providerId="AD" clId="Web-{FC3CE968-E3BD-E3BF-1394-1685E5CC44BE}" dt="2022-05-30T14:55:46.451" v="1109"/>
        <pc:sldMkLst>
          <pc:docMk/>
          <pc:sldMk cId="3183661103" sldId="265"/>
        </pc:sldMkLst>
        <pc:spChg chg="mod">
          <ac:chgData name="Chloe Wilson" userId="S::wilson.chl@northeastern.edu::deb86ede-8db3-43c6-bfed-1a18f3c06a92" providerId="AD" clId="Web-{FC3CE968-E3BD-E3BF-1394-1685E5CC44BE}" dt="2022-05-30T14:55:22.622" v="1106" actId="14100"/>
          <ac:spMkLst>
            <pc:docMk/>
            <pc:sldMk cId="3183661103" sldId="265"/>
            <ac:spMk id="2" creationId="{BC6CB1A6-0C5E-48A4-957F-C89CB28F9F2B}"/>
          </ac:spMkLst>
        </pc:spChg>
        <pc:spChg chg="add del">
          <ac:chgData name="Chloe Wilson" userId="S::wilson.chl@northeastern.edu::deb86ede-8db3-43c6-bfed-1a18f3c06a92" providerId="AD" clId="Web-{FC3CE968-E3BD-E3BF-1394-1685E5CC44BE}" dt="2022-05-30T14:55:46.451" v="1109"/>
          <ac:spMkLst>
            <pc:docMk/>
            <pc:sldMk cId="3183661103" sldId="265"/>
            <ac:spMk id="3" creationId="{3AF20241-6E40-5680-5030-2D5BF23BE65E}"/>
          </ac:spMkLst>
        </pc:spChg>
        <pc:graphicFrameChg chg="mod modGraphic">
          <ac:chgData name="Chloe Wilson" userId="S::wilson.chl@northeastern.edu::deb86ede-8db3-43c6-bfed-1a18f3c06a92" providerId="AD" clId="Web-{FC3CE968-E3BD-E3BF-1394-1685E5CC44BE}" dt="2022-05-30T14:55:33.388" v="1108"/>
          <ac:graphicFrameMkLst>
            <pc:docMk/>
            <pc:sldMk cId="3183661103" sldId="265"/>
            <ac:graphicFrameMk id="5" creationId="{0F904538-5D58-6D43-883C-7B5CEB441B6C}"/>
          </ac:graphicFrameMkLst>
        </pc:graphicFrameChg>
      </pc:sldChg>
      <pc:sldChg chg="addSp delSp modSp ord">
        <pc:chgData name="Chloe Wilson" userId="S::wilson.chl@northeastern.edu::deb86ede-8db3-43c6-bfed-1a18f3c06a92" providerId="AD" clId="Web-{FC3CE968-E3BD-E3BF-1394-1685E5CC44BE}" dt="2022-05-30T15:17:04.167" v="1975" actId="1076"/>
        <pc:sldMkLst>
          <pc:docMk/>
          <pc:sldMk cId="4111836801" sldId="271"/>
        </pc:sldMkLst>
        <pc:spChg chg="mod">
          <ac:chgData name="Chloe Wilson" userId="S::wilson.chl@northeastern.edu::deb86ede-8db3-43c6-bfed-1a18f3c06a92" providerId="AD" clId="Web-{FC3CE968-E3BD-E3BF-1394-1685E5CC44BE}" dt="2022-05-30T15:17:04.167" v="1975" actId="1076"/>
          <ac:spMkLst>
            <pc:docMk/>
            <pc:sldMk cId="4111836801" sldId="271"/>
            <ac:spMk id="6" creationId="{1166D13B-FDD8-4F06-BABB-71A1A1D57D7F}"/>
          </ac:spMkLst>
        </pc:spChg>
        <pc:spChg chg="del">
          <ac:chgData name="Chloe Wilson" userId="S::wilson.chl@northeastern.edu::deb86ede-8db3-43c6-bfed-1a18f3c06a92" providerId="AD" clId="Web-{FC3CE968-E3BD-E3BF-1394-1685E5CC44BE}" dt="2022-05-30T15:05:21.009" v="1668"/>
          <ac:spMkLst>
            <pc:docMk/>
            <pc:sldMk cId="4111836801" sldId="271"/>
            <ac:spMk id="15" creationId="{4BDA1D7A-0BB3-002C-3187-62F908D74868}"/>
          </ac:spMkLst>
        </pc:spChg>
        <pc:graphicFrameChg chg="add mod modGraphic">
          <ac:chgData name="Chloe Wilson" userId="S::wilson.chl@northeastern.edu::deb86ede-8db3-43c6-bfed-1a18f3c06a92" providerId="AD" clId="Web-{FC3CE968-E3BD-E3BF-1394-1685E5CC44BE}" dt="2022-05-30T15:09:59.608" v="1723"/>
          <ac:graphicFrameMkLst>
            <pc:docMk/>
            <pc:sldMk cId="4111836801" sldId="271"/>
            <ac:graphicFrameMk id="4" creationId="{35E2493D-D4E7-1E3D-181C-922F4F45BC3D}"/>
          </ac:graphicFrameMkLst>
        </pc:graphicFrameChg>
        <pc:picChg chg="del mod">
          <ac:chgData name="Chloe Wilson" userId="S::wilson.chl@northeastern.edu::deb86ede-8db3-43c6-bfed-1a18f3c06a92" providerId="AD" clId="Web-{FC3CE968-E3BD-E3BF-1394-1685E5CC44BE}" dt="2022-05-30T15:09:31.858" v="1717"/>
          <ac:picMkLst>
            <pc:docMk/>
            <pc:sldMk cId="4111836801" sldId="271"/>
            <ac:picMk id="3" creationId="{B4BF5FC1-8417-852C-1785-59C160FB8DDD}"/>
          </ac:picMkLst>
        </pc:picChg>
        <pc:picChg chg="add mod">
          <ac:chgData name="Chloe Wilson" userId="S::wilson.chl@northeastern.edu::deb86ede-8db3-43c6-bfed-1a18f3c06a92" providerId="AD" clId="Web-{FC3CE968-E3BD-E3BF-1394-1685E5CC44BE}" dt="2022-05-30T15:07:44.215" v="1716" actId="1076"/>
          <ac:picMkLst>
            <pc:docMk/>
            <pc:sldMk cId="4111836801" sldId="271"/>
            <ac:picMk id="7" creationId="{26C38E6A-5BDB-4BCF-7E70-86638CA29AC5}"/>
          </ac:picMkLst>
        </pc:picChg>
        <pc:picChg chg="add mod">
          <ac:chgData name="Chloe Wilson" userId="S::wilson.chl@northeastern.edu::deb86ede-8db3-43c6-bfed-1a18f3c06a92" providerId="AD" clId="Web-{FC3CE968-E3BD-E3BF-1394-1685E5CC44BE}" dt="2022-05-30T15:07:33.183" v="1713" actId="1076"/>
          <ac:picMkLst>
            <pc:docMk/>
            <pc:sldMk cId="4111836801" sldId="271"/>
            <ac:picMk id="9" creationId="{5227CF23-7B4E-EA0C-D51D-18694F0A4833}"/>
          </ac:picMkLst>
        </pc:picChg>
        <pc:picChg chg="add mod">
          <ac:chgData name="Chloe Wilson" userId="S::wilson.chl@northeastern.edu::deb86ede-8db3-43c6-bfed-1a18f3c06a92" providerId="AD" clId="Web-{FC3CE968-E3BD-E3BF-1394-1685E5CC44BE}" dt="2022-05-30T15:07:39.730" v="1715" actId="1076"/>
          <ac:picMkLst>
            <pc:docMk/>
            <pc:sldMk cId="4111836801" sldId="271"/>
            <ac:picMk id="11" creationId="{A0018C78-1FFD-BA2D-A79C-7CEB0A529FC8}"/>
          </ac:picMkLst>
        </pc:picChg>
        <pc:picChg chg="mod">
          <ac:chgData name="Chloe Wilson" userId="S::wilson.chl@northeastern.edu::deb86ede-8db3-43c6-bfed-1a18f3c06a92" providerId="AD" clId="Web-{FC3CE968-E3BD-E3BF-1394-1685E5CC44BE}" dt="2022-05-30T15:09:51.952" v="1719" actId="1076"/>
          <ac:picMkLst>
            <pc:docMk/>
            <pc:sldMk cId="4111836801" sldId="271"/>
            <ac:picMk id="12" creationId="{86887EC9-52A3-4096-9468-70505B71A6A1}"/>
          </ac:picMkLst>
        </pc:picChg>
        <pc:picChg chg="add mod">
          <ac:chgData name="Chloe Wilson" userId="S::wilson.chl@northeastern.edu::deb86ede-8db3-43c6-bfed-1a18f3c06a92" providerId="AD" clId="Web-{FC3CE968-E3BD-E3BF-1394-1685E5CC44BE}" dt="2022-05-30T15:07:24.152" v="1712" actId="1076"/>
          <ac:picMkLst>
            <pc:docMk/>
            <pc:sldMk cId="4111836801" sldId="271"/>
            <ac:picMk id="13" creationId="{191CE4AA-4737-1213-7151-5E5EBA855A4D}"/>
          </ac:picMkLst>
        </pc:picChg>
      </pc:sldChg>
      <pc:sldChg chg="modSp">
        <pc:chgData name="Chloe Wilson" userId="S::wilson.chl@northeastern.edu::deb86ede-8db3-43c6-bfed-1a18f3c06a92" providerId="AD" clId="Web-{FC3CE968-E3BD-E3BF-1394-1685E5CC44BE}" dt="2022-05-30T15:27:47.072" v="1983" actId="20577"/>
        <pc:sldMkLst>
          <pc:docMk/>
          <pc:sldMk cId="2549125921" sldId="285"/>
        </pc:sldMkLst>
        <pc:spChg chg="mod">
          <ac:chgData name="Chloe Wilson" userId="S::wilson.chl@northeastern.edu::deb86ede-8db3-43c6-bfed-1a18f3c06a92" providerId="AD" clId="Web-{FC3CE968-E3BD-E3BF-1394-1685E5CC44BE}" dt="2022-05-30T15:27:47.072" v="1983" actId="20577"/>
          <ac:spMkLst>
            <pc:docMk/>
            <pc:sldMk cId="2549125921" sldId="285"/>
            <ac:spMk id="2" creationId="{E4F84755-0E17-4630-A90C-26E01B290A1F}"/>
          </ac:spMkLst>
        </pc:spChg>
      </pc:sldChg>
    </pc:docChg>
  </pc:docChgLst>
  <pc:docChgLst>
    <pc:chgData name="Chloe Wilson" userId="S::wilson.chl@northeastern.edu::deb86ede-8db3-43c6-bfed-1a18f3c06a92" providerId="AD" clId="Web-{DDEBCD62-2E1B-3ECD-9830-1AC278BC2F24}"/>
    <pc:docChg chg="modSld">
      <pc:chgData name="Chloe Wilson" userId="S::wilson.chl@northeastern.edu::deb86ede-8db3-43c6-bfed-1a18f3c06a92" providerId="AD" clId="Web-{DDEBCD62-2E1B-3ECD-9830-1AC278BC2F24}" dt="2022-06-20T20:10:14.619" v="233"/>
      <pc:docMkLst>
        <pc:docMk/>
      </pc:docMkLst>
      <pc:sldChg chg="modSp">
        <pc:chgData name="Chloe Wilson" userId="S::wilson.chl@northeastern.edu::deb86ede-8db3-43c6-bfed-1a18f3c06a92" providerId="AD" clId="Web-{DDEBCD62-2E1B-3ECD-9830-1AC278BC2F24}" dt="2022-06-20T20:10:14.619" v="233"/>
        <pc:sldMkLst>
          <pc:docMk/>
          <pc:sldMk cId="702719243" sldId="293"/>
        </pc:sldMkLst>
        <pc:graphicFrameChg chg="mod modGraphic">
          <ac:chgData name="Chloe Wilson" userId="S::wilson.chl@northeastern.edu::deb86ede-8db3-43c6-bfed-1a18f3c06a92" providerId="AD" clId="Web-{DDEBCD62-2E1B-3ECD-9830-1AC278BC2F24}" dt="2022-06-20T20:10:14.619" v="233"/>
          <ac:graphicFrameMkLst>
            <pc:docMk/>
            <pc:sldMk cId="702719243" sldId="293"/>
            <ac:graphicFrameMk id="5" creationId="{74287FBE-C431-F787-A30D-10A5AB1767EE}"/>
          </ac:graphicFrameMkLst>
        </pc:graphicFrameChg>
      </pc:sldChg>
    </pc:docChg>
  </pc:docChgLst>
  <pc:docChgLst>
    <pc:chgData name="Alex Storrer" userId="e9810e0b-7f99-42a2-804b-bce855b24a79" providerId="ADAL" clId="{EF735EE9-FC77-4ACE-869A-F545E2B20779}"/>
    <pc:docChg chg="undo custSel addSld delSld modSld sldOrd modSection">
      <pc:chgData name="Alex Storrer" userId="e9810e0b-7f99-42a2-804b-bce855b24a79" providerId="ADAL" clId="{EF735EE9-FC77-4ACE-869A-F545E2B20779}" dt="2022-06-22T13:46:47.316" v="4378"/>
      <pc:docMkLst>
        <pc:docMk/>
      </pc:docMkLst>
      <pc:sldChg chg="addSp delSp modSp mod modAnim">
        <pc:chgData name="Alex Storrer" userId="e9810e0b-7f99-42a2-804b-bce855b24a79" providerId="ADAL" clId="{EF735EE9-FC77-4ACE-869A-F545E2B20779}" dt="2022-06-22T05:21:22.444" v="1033"/>
        <pc:sldMkLst>
          <pc:docMk/>
          <pc:sldMk cId="109857222" sldId="256"/>
        </pc:sldMkLst>
        <pc:spChg chg="mod">
          <ac:chgData name="Alex Storrer" userId="e9810e0b-7f99-42a2-804b-bce855b24a79" providerId="ADAL" clId="{EF735EE9-FC77-4ACE-869A-F545E2B20779}" dt="2022-06-22T05:16:00.740" v="970" actId="1076"/>
          <ac:spMkLst>
            <pc:docMk/>
            <pc:sldMk cId="109857222" sldId="256"/>
            <ac:spMk id="2" creationId="{00000000-0000-0000-0000-000000000000}"/>
          </ac:spMkLst>
        </pc:spChg>
        <pc:spChg chg="add del mod">
          <ac:chgData name="Alex Storrer" userId="e9810e0b-7f99-42a2-804b-bce855b24a79" providerId="ADAL" clId="{EF735EE9-FC77-4ACE-869A-F545E2B20779}" dt="2022-06-22T05:17:58.606" v="978" actId="478"/>
          <ac:spMkLst>
            <pc:docMk/>
            <pc:sldMk cId="109857222" sldId="256"/>
            <ac:spMk id="13" creationId="{F689AF93-7F28-49EC-B56A-F19F951CC482}"/>
          </ac:spMkLst>
        </pc:spChg>
        <pc:spChg chg="add mod">
          <ac:chgData name="Alex Storrer" userId="e9810e0b-7f99-42a2-804b-bce855b24a79" providerId="ADAL" clId="{EF735EE9-FC77-4ACE-869A-F545E2B20779}" dt="2022-06-22T05:19:49.172" v="1028" actId="1076"/>
          <ac:spMkLst>
            <pc:docMk/>
            <pc:sldMk cId="109857222" sldId="256"/>
            <ac:spMk id="16" creationId="{CB11BED8-331B-464C-BCCD-DDCB93AF2C60}"/>
          </ac:spMkLst>
        </pc:spChg>
        <pc:picChg chg="mod">
          <ac:chgData name="Alex Storrer" userId="e9810e0b-7f99-42a2-804b-bce855b24a79" providerId="ADAL" clId="{EF735EE9-FC77-4ACE-869A-F545E2B20779}" dt="2022-06-22T05:15:25.379" v="952" actId="1076"/>
          <ac:picMkLst>
            <pc:docMk/>
            <pc:sldMk cId="109857222" sldId="256"/>
            <ac:picMk id="4" creationId="{7708078A-C9C9-FFDC-3CE8-01A519DD4401}"/>
          </ac:picMkLst>
        </pc:picChg>
        <pc:cxnChg chg="add mod">
          <ac:chgData name="Alex Storrer" userId="e9810e0b-7f99-42a2-804b-bce855b24a79" providerId="ADAL" clId="{EF735EE9-FC77-4ACE-869A-F545E2B20779}" dt="2022-06-22T05:18:21.183" v="984" actId="14100"/>
          <ac:cxnSpMkLst>
            <pc:docMk/>
            <pc:sldMk cId="109857222" sldId="256"/>
            <ac:cxnSpMk id="14" creationId="{7644499F-FF2A-42D5-ADB0-0428EBD21604}"/>
          </ac:cxnSpMkLst>
        </pc:cxnChg>
      </pc:sldChg>
      <pc:sldChg chg="ord">
        <pc:chgData name="Alex Storrer" userId="e9810e0b-7f99-42a2-804b-bce855b24a79" providerId="ADAL" clId="{EF735EE9-FC77-4ACE-869A-F545E2B20779}" dt="2022-06-22T06:33:39.956" v="3710"/>
        <pc:sldMkLst>
          <pc:docMk/>
          <pc:sldMk cId="1375462557" sldId="267"/>
        </pc:sldMkLst>
      </pc:sldChg>
      <pc:sldChg chg="add">
        <pc:chgData name="Alex Storrer" userId="e9810e0b-7f99-42a2-804b-bce855b24a79" providerId="ADAL" clId="{EF735EE9-FC77-4ACE-869A-F545E2B20779}" dt="2022-06-22T06:33:37.919" v="3708"/>
        <pc:sldMkLst>
          <pc:docMk/>
          <pc:sldMk cId="16625363" sldId="274"/>
        </pc:sldMkLst>
      </pc:sldChg>
      <pc:sldChg chg="addSp modSp del mod ord modShow modNotesTx">
        <pc:chgData name="Alex Storrer" userId="e9810e0b-7f99-42a2-804b-bce855b24a79" providerId="ADAL" clId="{EF735EE9-FC77-4ACE-869A-F545E2B20779}" dt="2022-06-22T06:33:17.974" v="3703" actId="2696"/>
        <pc:sldMkLst>
          <pc:docMk/>
          <pc:sldMk cId="3660199807" sldId="274"/>
        </pc:sldMkLst>
        <pc:spChg chg="mod">
          <ac:chgData name="Alex Storrer" userId="e9810e0b-7f99-42a2-804b-bce855b24a79" providerId="ADAL" clId="{EF735EE9-FC77-4ACE-869A-F545E2B20779}" dt="2022-06-22T06:03:01.323" v="1691" actId="27636"/>
          <ac:spMkLst>
            <pc:docMk/>
            <pc:sldMk cId="3660199807" sldId="274"/>
            <ac:spMk id="3" creationId="{8C7CD7EA-C028-225A-F760-4A3FB6FD327E}"/>
          </ac:spMkLst>
        </pc:spChg>
        <pc:spChg chg="mod">
          <ac:chgData name="Alex Storrer" userId="e9810e0b-7f99-42a2-804b-bce855b24a79" providerId="ADAL" clId="{EF735EE9-FC77-4ACE-869A-F545E2B20779}" dt="2022-06-22T06:21:56.558" v="3162" actId="164"/>
          <ac:spMkLst>
            <pc:docMk/>
            <pc:sldMk cId="3660199807" sldId="274"/>
            <ac:spMk id="4" creationId="{CBEDDE64-4291-FD5B-B9BD-383BB78ED8DC}"/>
          </ac:spMkLst>
        </pc:spChg>
        <pc:spChg chg="mod">
          <ac:chgData name="Alex Storrer" userId="e9810e0b-7f99-42a2-804b-bce855b24a79" providerId="ADAL" clId="{EF735EE9-FC77-4ACE-869A-F545E2B20779}" dt="2022-06-22T06:21:56.558" v="3162" actId="164"/>
          <ac:spMkLst>
            <pc:docMk/>
            <pc:sldMk cId="3660199807" sldId="274"/>
            <ac:spMk id="5" creationId="{EE66DB52-D496-2114-CA8C-1F267D59E792}"/>
          </ac:spMkLst>
        </pc:spChg>
        <pc:spChg chg="mod">
          <ac:chgData name="Alex Storrer" userId="e9810e0b-7f99-42a2-804b-bce855b24a79" providerId="ADAL" clId="{EF735EE9-FC77-4ACE-869A-F545E2B20779}" dt="2022-06-22T06:21:56.558" v="3162" actId="164"/>
          <ac:spMkLst>
            <pc:docMk/>
            <pc:sldMk cId="3660199807" sldId="274"/>
            <ac:spMk id="10" creationId="{87FADBD1-F150-3E14-188C-16BAE3F54D0E}"/>
          </ac:spMkLst>
        </pc:spChg>
        <pc:spChg chg="mod">
          <ac:chgData name="Alex Storrer" userId="e9810e0b-7f99-42a2-804b-bce855b24a79" providerId="ADAL" clId="{EF735EE9-FC77-4ACE-869A-F545E2B20779}" dt="2022-06-22T06:21:56.558" v="3162" actId="164"/>
          <ac:spMkLst>
            <pc:docMk/>
            <pc:sldMk cId="3660199807" sldId="274"/>
            <ac:spMk id="12" creationId="{1A1EF49A-608D-658C-D3AC-403479C776B4}"/>
          </ac:spMkLst>
        </pc:spChg>
        <pc:spChg chg="mod">
          <ac:chgData name="Alex Storrer" userId="e9810e0b-7f99-42a2-804b-bce855b24a79" providerId="ADAL" clId="{EF735EE9-FC77-4ACE-869A-F545E2B20779}" dt="2022-06-22T06:21:56.558" v="3162" actId="164"/>
          <ac:spMkLst>
            <pc:docMk/>
            <pc:sldMk cId="3660199807" sldId="274"/>
            <ac:spMk id="16" creationId="{17EE1362-76A8-7275-40A5-F3DE609FAC7F}"/>
          </ac:spMkLst>
        </pc:spChg>
        <pc:spChg chg="mod">
          <ac:chgData name="Alex Storrer" userId="e9810e0b-7f99-42a2-804b-bce855b24a79" providerId="ADAL" clId="{EF735EE9-FC77-4ACE-869A-F545E2B20779}" dt="2022-06-22T06:21:56.558" v="3162" actId="164"/>
          <ac:spMkLst>
            <pc:docMk/>
            <pc:sldMk cId="3660199807" sldId="274"/>
            <ac:spMk id="18" creationId="{C8F07FC3-5334-8EF2-24F3-B6A0938F2FD0}"/>
          </ac:spMkLst>
        </pc:spChg>
        <pc:spChg chg="mod">
          <ac:chgData name="Alex Storrer" userId="e9810e0b-7f99-42a2-804b-bce855b24a79" providerId="ADAL" clId="{EF735EE9-FC77-4ACE-869A-F545E2B20779}" dt="2022-06-22T06:21:56.558" v="3162" actId="164"/>
          <ac:spMkLst>
            <pc:docMk/>
            <pc:sldMk cId="3660199807" sldId="274"/>
            <ac:spMk id="19" creationId="{7905087E-8876-5FCF-7EF5-4E13F49F8611}"/>
          </ac:spMkLst>
        </pc:spChg>
        <pc:spChg chg="mod">
          <ac:chgData name="Alex Storrer" userId="e9810e0b-7f99-42a2-804b-bce855b24a79" providerId="ADAL" clId="{EF735EE9-FC77-4ACE-869A-F545E2B20779}" dt="2022-06-22T06:21:56.558" v="3162" actId="164"/>
          <ac:spMkLst>
            <pc:docMk/>
            <pc:sldMk cId="3660199807" sldId="274"/>
            <ac:spMk id="20" creationId="{E6DAC066-C005-714D-342A-A066371BBB54}"/>
          </ac:spMkLst>
        </pc:spChg>
        <pc:spChg chg="mod">
          <ac:chgData name="Alex Storrer" userId="e9810e0b-7f99-42a2-804b-bce855b24a79" providerId="ADAL" clId="{EF735EE9-FC77-4ACE-869A-F545E2B20779}" dt="2022-06-22T06:21:56.558" v="3162" actId="164"/>
          <ac:spMkLst>
            <pc:docMk/>
            <pc:sldMk cId="3660199807" sldId="274"/>
            <ac:spMk id="21" creationId="{0127AE2A-70F3-3951-DA5E-343C252D986C}"/>
          </ac:spMkLst>
        </pc:spChg>
        <pc:spChg chg="mod">
          <ac:chgData name="Alex Storrer" userId="e9810e0b-7f99-42a2-804b-bce855b24a79" providerId="ADAL" clId="{EF735EE9-FC77-4ACE-869A-F545E2B20779}" dt="2022-06-22T06:21:56.558" v="3162" actId="164"/>
          <ac:spMkLst>
            <pc:docMk/>
            <pc:sldMk cId="3660199807" sldId="274"/>
            <ac:spMk id="22" creationId="{2B56D3A9-FDFC-1327-0AA5-80637ACC4DBF}"/>
          </ac:spMkLst>
        </pc:spChg>
        <pc:spChg chg="mod">
          <ac:chgData name="Alex Storrer" userId="e9810e0b-7f99-42a2-804b-bce855b24a79" providerId="ADAL" clId="{EF735EE9-FC77-4ACE-869A-F545E2B20779}" dt="2022-06-22T06:21:56.558" v="3162" actId="164"/>
          <ac:spMkLst>
            <pc:docMk/>
            <pc:sldMk cId="3660199807" sldId="274"/>
            <ac:spMk id="23" creationId="{014BB6BA-850F-3C7C-EAD6-C5C751409F7C}"/>
          </ac:spMkLst>
        </pc:spChg>
        <pc:spChg chg="mod">
          <ac:chgData name="Alex Storrer" userId="e9810e0b-7f99-42a2-804b-bce855b24a79" providerId="ADAL" clId="{EF735EE9-FC77-4ACE-869A-F545E2B20779}" dt="2022-06-22T06:21:56.558" v="3162" actId="164"/>
          <ac:spMkLst>
            <pc:docMk/>
            <pc:sldMk cId="3660199807" sldId="274"/>
            <ac:spMk id="24" creationId="{391D834B-35AA-F334-833E-CF9E6E319BCE}"/>
          </ac:spMkLst>
        </pc:spChg>
        <pc:spChg chg="mod">
          <ac:chgData name="Alex Storrer" userId="e9810e0b-7f99-42a2-804b-bce855b24a79" providerId="ADAL" clId="{EF735EE9-FC77-4ACE-869A-F545E2B20779}" dt="2022-06-22T06:21:56.558" v="3162" actId="164"/>
          <ac:spMkLst>
            <pc:docMk/>
            <pc:sldMk cId="3660199807" sldId="274"/>
            <ac:spMk id="25" creationId="{7CCBE55F-170C-53CF-8F35-B41DFC149034}"/>
          </ac:spMkLst>
        </pc:spChg>
        <pc:spChg chg="mod">
          <ac:chgData name="Alex Storrer" userId="e9810e0b-7f99-42a2-804b-bce855b24a79" providerId="ADAL" clId="{EF735EE9-FC77-4ACE-869A-F545E2B20779}" dt="2022-06-22T06:21:56.558" v="3162" actId="164"/>
          <ac:spMkLst>
            <pc:docMk/>
            <pc:sldMk cId="3660199807" sldId="274"/>
            <ac:spMk id="26" creationId="{334A0253-0338-F577-6BA7-EBDCE8EDF534}"/>
          </ac:spMkLst>
        </pc:spChg>
        <pc:spChg chg="mod">
          <ac:chgData name="Alex Storrer" userId="e9810e0b-7f99-42a2-804b-bce855b24a79" providerId="ADAL" clId="{EF735EE9-FC77-4ACE-869A-F545E2B20779}" dt="2022-06-22T06:21:56.558" v="3162" actId="164"/>
          <ac:spMkLst>
            <pc:docMk/>
            <pc:sldMk cId="3660199807" sldId="274"/>
            <ac:spMk id="28" creationId="{0AABAC1D-C5E7-7777-991D-E3D4CA8F8D28}"/>
          </ac:spMkLst>
        </pc:spChg>
        <pc:spChg chg="mod">
          <ac:chgData name="Alex Storrer" userId="e9810e0b-7f99-42a2-804b-bce855b24a79" providerId="ADAL" clId="{EF735EE9-FC77-4ACE-869A-F545E2B20779}" dt="2022-06-22T06:21:56.558" v="3162" actId="164"/>
          <ac:spMkLst>
            <pc:docMk/>
            <pc:sldMk cId="3660199807" sldId="274"/>
            <ac:spMk id="29" creationId="{F15EF9F9-745F-7216-5715-AF7B561A835E}"/>
          </ac:spMkLst>
        </pc:spChg>
        <pc:grpChg chg="add mod">
          <ac:chgData name="Alex Storrer" userId="e9810e0b-7f99-42a2-804b-bce855b24a79" providerId="ADAL" clId="{EF735EE9-FC77-4ACE-869A-F545E2B20779}" dt="2022-06-22T06:21:56.558" v="3162" actId="164"/>
          <ac:grpSpMkLst>
            <pc:docMk/>
            <pc:sldMk cId="3660199807" sldId="274"/>
            <ac:grpSpMk id="9" creationId="{1FB784C1-08A9-4A63-9792-11387BB019BB}"/>
          </ac:grpSpMkLst>
        </pc:grpChg>
        <pc:picChg chg="mod">
          <ac:chgData name="Alex Storrer" userId="e9810e0b-7f99-42a2-804b-bce855b24a79" providerId="ADAL" clId="{EF735EE9-FC77-4ACE-869A-F545E2B20779}" dt="2022-06-22T06:21:56.558" v="3162" actId="164"/>
          <ac:picMkLst>
            <pc:docMk/>
            <pc:sldMk cId="3660199807" sldId="274"/>
            <ac:picMk id="6" creationId="{17576E56-65C1-79C8-9CA8-BD68C37BAAE8}"/>
          </ac:picMkLst>
        </pc:picChg>
        <pc:picChg chg="mod">
          <ac:chgData name="Alex Storrer" userId="e9810e0b-7f99-42a2-804b-bce855b24a79" providerId="ADAL" clId="{EF735EE9-FC77-4ACE-869A-F545E2B20779}" dt="2022-06-22T06:21:56.558" v="3162" actId="164"/>
          <ac:picMkLst>
            <pc:docMk/>
            <pc:sldMk cId="3660199807" sldId="274"/>
            <ac:picMk id="7" creationId="{C4FC93FE-5A7F-65AC-B1AF-81F36CD531F3}"/>
          </ac:picMkLst>
        </pc:picChg>
        <pc:picChg chg="mod">
          <ac:chgData name="Alex Storrer" userId="e9810e0b-7f99-42a2-804b-bce855b24a79" providerId="ADAL" clId="{EF735EE9-FC77-4ACE-869A-F545E2B20779}" dt="2022-06-22T06:21:56.558" v="3162" actId="164"/>
          <ac:picMkLst>
            <pc:docMk/>
            <pc:sldMk cId="3660199807" sldId="274"/>
            <ac:picMk id="8" creationId="{E9275BBC-7E0B-B80F-49B5-93BC6CB94E47}"/>
          </ac:picMkLst>
        </pc:picChg>
        <pc:picChg chg="mod">
          <ac:chgData name="Alex Storrer" userId="e9810e0b-7f99-42a2-804b-bce855b24a79" providerId="ADAL" clId="{EF735EE9-FC77-4ACE-869A-F545E2B20779}" dt="2022-06-22T06:21:56.558" v="3162" actId="164"/>
          <ac:picMkLst>
            <pc:docMk/>
            <pc:sldMk cId="3660199807" sldId="274"/>
            <ac:picMk id="1026" creationId="{68E2EC74-4B6D-E2C8-6CFF-14F37484C9DC}"/>
          </ac:picMkLst>
        </pc:picChg>
      </pc:sldChg>
      <pc:sldChg chg="add del ord">
        <pc:chgData name="Alex Storrer" userId="e9810e0b-7f99-42a2-804b-bce855b24a79" providerId="ADAL" clId="{EF735EE9-FC77-4ACE-869A-F545E2B20779}" dt="2022-06-22T06:33:32.914" v="3707" actId="2696"/>
        <pc:sldMkLst>
          <pc:docMk/>
          <pc:sldMk cId="3996826253" sldId="274"/>
        </pc:sldMkLst>
      </pc:sldChg>
      <pc:sldChg chg="modSp mod ord">
        <pc:chgData name="Alex Storrer" userId="e9810e0b-7f99-42a2-804b-bce855b24a79" providerId="ADAL" clId="{EF735EE9-FC77-4ACE-869A-F545E2B20779}" dt="2022-06-22T05:12:23.835" v="916"/>
        <pc:sldMkLst>
          <pc:docMk/>
          <pc:sldMk cId="702719243" sldId="293"/>
        </pc:sldMkLst>
        <pc:spChg chg="mod">
          <ac:chgData name="Alex Storrer" userId="e9810e0b-7f99-42a2-804b-bce855b24a79" providerId="ADAL" clId="{EF735EE9-FC77-4ACE-869A-F545E2B20779}" dt="2022-06-22T04:19:42.699" v="27" actId="20577"/>
          <ac:spMkLst>
            <pc:docMk/>
            <pc:sldMk cId="702719243" sldId="293"/>
            <ac:spMk id="2" creationId="{E985BE3D-59B8-D0F0-8F69-2577C05E889A}"/>
          </ac:spMkLst>
        </pc:spChg>
      </pc:sldChg>
      <pc:sldChg chg="modSp mod modNotesTx">
        <pc:chgData name="Alex Storrer" userId="e9810e0b-7f99-42a2-804b-bce855b24a79" providerId="ADAL" clId="{EF735EE9-FC77-4ACE-869A-F545E2B20779}" dt="2022-06-22T06:24:53.490" v="3194" actId="403"/>
        <pc:sldMkLst>
          <pc:docMk/>
          <pc:sldMk cId="1107827291" sldId="294"/>
        </pc:sldMkLst>
        <pc:spChg chg="mod">
          <ac:chgData name="Alex Storrer" userId="e9810e0b-7f99-42a2-804b-bce855b24a79" providerId="ADAL" clId="{EF735EE9-FC77-4ACE-869A-F545E2B20779}" dt="2022-06-22T06:24:53.490" v="3194" actId="403"/>
          <ac:spMkLst>
            <pc:docMk/>
            <pc:sldMk cId="1107827291" sldId="294"/>
            <ac:spMk id="3" creationId="{99FAC4F7-3029-4E9E-ABEE-91CF3D899D1E}"/>
          </ac:spMkLst>
        </pc:spChg>
        <pc:spChg chg="mod">
          <ac:chgData name="Alex Storrer" userId="e9810e0b-7f99-42a2-804b-bce855b24a79" providerId="ADAL" clId="{EF735EE9-FC77-4ACE-869A-F545E2B20779}" dt="2022-06-22T05:50:26.027" v="1366" actId="1076"/>
          <ac:spMkLst>
            <pc:docMk/>
            <pc:sldMk cId="1107827291" sldId="294"/>
            <ac:spMk id="4" creationId="{CECB7A85-7765-4A9B-947F-283B2D175566}"/>
          </ac:spMkLst>
        </pc:spChg>
        <pc:picChg chg="mod">
          <ac:chgData name="Alex Storrer" userId="e9810e0b-7f99-42a2-804b-bce855b24a79" providerId="ADAL" clId="{EF735EE9-FC77-4ACE-869A-F545E2B20779}" dt="2022-06-22T05:50:23.074" v="1365" actId="1076"/>
          <ac:picMkLst>
            <pc:docMk/>
            <pc:sldMk cId="1107827291" sldId="294"/>
            <ac:picMk id="1028" creationId="{38240083-0E34-00E5-F90E-26F38784A2DF}"/>
          </ac:picMkLst>
        </pc:picChg>
      </pc:sldChg>
      <pc:sldChg chg="mod modShow">
        <pc:chgData name="Alex Storrer" userId="e9810e0b-7f99-42a2-804b-bce855b24a79" providerId="ADAL" clId="{EF735EE9-FC77-4ACE-869A-F545E2B20779}" dt="2022-06-22T05:30:50.338" v="1036" actId="729"/>
        <pc:sldMkLst>
          <pc:docMk/>
          <pc:sldMk cId="2901637430" sldId="295"/>
        </pc:sldMkLst>
      </pc:sldChg>
      <pc:sldChg chg="addSp delSp modSp mod ord">
        <pc:chgData name="Alex Storrer" userId="e9810e0b-7f99-42a2-804b-bce855b24a79" providerId="ADAL" clId="{EF735EE9-FC77-4ACE-869A-F545E2B20779}" dt="2022-06-22T05:49:44.245" v="1364" actId="1076"/>
        <pc:sldMkLst>
          <pc:docMk/>
          <pc:sldMk cId="2414183116" sldId="297"/>
        </pc:sldMkLst>
        <pc:spChg chg="mod">
          <ac:chgData name="Alex Storrer" userId="e9810e0b-7f99-42a2-804b-bce855b24a79" providerId="ADAL" clId="{EF735EE9-FC77-4ACE-869A-F545E2B20779}" dt="2022-06-22T05:49:44.245" v="1364" actId="1076"/>
          <ac:spMkLst>
            <pc:docMk/>
            <pc:sldMk cId="2414183116" sldId="297"/>
            <ac:spMk id="24" creationId="{0DF78BC5-6BEA-F02F-9CA8-22E7E2ABA5FB}"/>
          </ac:spMkLst>
        </pc:spChg>
        <pc:spChg chg="add del mod">
          <ac:chgData name="Alex Storrer" userId="e9810e0b-7f99-42a2-804b-bce855b24a79" providerId="ADAL" clId="{EF735EE9-FC77-4ACE-869A-F545E2B20779}" dt="2022-06-22T05:45:48.551" v="1317" actId="478"/>
          <ac:spMkLst>
            <pc:docMk/>
            <pc:sldMk cId="2414183116" sldId="297"/>
            <ac:spMk id="26" creationId="{018C28F1-73CD-4BA4-8900-DFF1716FB2A7}"/>
          </ac:spMkLst>
        </pc:spChg>
      </pc:sldChg>
      <pc:sldChg chg="modSp mod ord">
        <pc:chgData name="Alex Storrer" userId="e9810e0b-7f99-42a2-804b-bce855b24a79" providerId="ADAL" clId="{EF735EE9-FC77-4ACE-869A-F545E2B20779}" dt="2022-06-22T05:13:00.374" v="928"/>
        <pc:sldMkLst>
          <pc:docMk/>
          <pc:sldMk cId="2491480742" sldId="298"/>
        </pc:sldMkLst>
        <pc:spChg chg="mod">
          <ac:chgData name="Alex Storrer" userId="e9810e0b-7f99-42a2-804b-bce855b24a79" providerId="ADAL" clId="{EF735EE9-FC77-4ACE-869A-F545E2B20779}" dt="2022-06-22T02:20:04.151" v="15" actId="1035"/>
          <ac:spMkLst>
            <pc:docMk/>
            <pc:sldMk cId="2491480742" sldId="298"/>
            <ac:spMk id="12" creationId="{82BB7E96-AE8F-E00C-C97B-B00F4723111E}"/>
          </ac:spMkLst>
        </pc:spChg>
        <pc:spChg chg="mod">
          <ac:chgData name="Alex Storrer" userId="e9810e0b-7f99-42a2-804b-bce855b24a79" providerId="ADAL" clId="{EF735EE9-FC77-4ACE-869A-F545E2B20779}" dt="2022-06-22T02:20:04.151" v="15" actId="1035"/>
          <ac:spMkLst>
            <pc:docMk/>
            <pc:sldMk cId="2491480742" sldId="298"/>
            <ac:spMk id="14" creationId="{937D91EF-5AA3-C213-4630-056D9427A4D4}"/>
          </ac:spMkLst>
        </pc:spChg>
        <pc:spChg chg="mod">
          <ac:chgData name="Alex Storrer" userId="e9810e0b-7f99-42a2-804b-bce855b24a79" providerId="ADAL" clId="{EF735EE9-FC77-4ACE-869A-F545E2B20779}" dt="2022-06-22T02:20:04.151" v="15" actId="1035"/>
          <ac:spMkLst>
            <pc:docMk/>
            <pc:sldMk cId="2491480742" sldId="298"/>
            <ac:spMk id="15" creationId="{8AF96593-68EB-CAC8-0B59-F56AEEA9C244}"/>
          </ac:spMkLst>
        </pc:spChg>
        <pc:spChg chg="mod">
          <ac:chgData name="Alex Storrer" userId="e9810e0b-7f99-42a2-804b-bce855b24a79" providerId="ADAL" clId="{EF735EE9-FC77-4ACE-869A-F545E2B20779}" dt="2022-06-22T02:20:04.151" v="15" actId="1035"/>
          <ac:spMkLst>
            <pc:docMk/>
            <pc:sldMk cId="2491480742" sldId="298"/>
            <ac:spMk id="16" creationId="{5EAC5EA1-B021-173F-E0F3-2CCFB0DF13D3}"/>
          </ac:spMkLst>
        </pc:spChg>
        <pc:spChg chg="mod">
          <ac:chgData name="Alex Storrer" userId="e9810e0b-7f99-42a2-804b-bce855b24a79" providerId="ADAL" clId="{EF735EE9-FC77-4ACE-869A-F545E2B20779}" dt="2022-06-22T02:20:04.151" v="15" actId="1035"/>
          <ac:spMkLst>
            <pc:docMk/>
            <pc:sldMk cId="2491480742" sldId="298"/>
            <ac:spMk id="17" creationId="{3E518FC0-DC4D-FA4F-9E4A-48962C8B6243}"/>
          </ac:spMkLst>
        </pc:spChg>
        <pc:picChg chg="mod">
          <ac:chgData name="Alex Storrer" userId="e9810e0b-7f99-42a2-804b-bce855b24a79" providerId="ADAL" clId="{EF735EE9-FC77-4ACE-869A-F545E2B20779}" dt="2022-06-22T02:19:56.707" v="0" actId="1076"/>
          <ac:picMkLst>
            <pc:docMk/>
            <pc:sldMk cId="2491480742" sldId="298"/>
            <ac:picMk id="6" creationId="{60A2EB02-4227-A42F-1654-BCE804CED933}"/>
          </ac:picMkLst>
        </pc:picChg>
        <pc:picChg chg="mod">
          <ac:chgData name="Alex Storrer" userId="e9810e0b-7f99-42a2-804b-bce855b24a79" providerId="ADAL" clId="{EF735EE9-FC77-4ACE-869A-F545E2B20779}" dt="2022-06-22T02:20:04.151" v="15" actId="1035"/>
          <ac:picMkLst>
            <pc:docMk/>
            <pc:sldMk cId="2491480742" sldId="298"/>
            <ac:picMk id="18" creationId="{1CE786AD-D1AB-D412-BB73-991568206E1F}"/>
          </ac:picMkLst>
        </pc:picChg>
      </pc:sldChg>
      <pc:sldChg chg="addSp delSp modSp mod ord">
        <pc:chgData name="Alex Storrer" userId="e9810e0b-7f99-42a2-804b-bce855b24a79" providerId="ADAL" clId="{EF735EE9-FC77-4ACE-869A-F545E2B20779}" dt="2022-06-22T06:29:24.819" v="3298" actId="1076"/>
        <pc:sldMkLst>
          <pc:docMk/>
          <pc:sldMk cId="3852044414" sldId="307"/>
        </pc:sldMkLst>
        <pc:spChg chg="add mod">
          <ac:chgData name="Alex Storrer" userId="e9810e0b-7f99-42a2-804b-bce855b24a79" providerId="ADAL" clId="{EF735EE9-FC77-4ACE-869A-F545E2B20779}" dt="2022-06-22T05:10:00.868" v="899" actId="1076"/>
          <ac:spMkLst>
            <pc:docMk/>
            <pc:sldMk cId="3852044414" sldId="307"/>
            <ac:spMk id="3" creationId="{29448260-DC79-486F-A2B0-0AED1EB9B1D9}"/>
          </ac:spMkLst>
        </pc:spChg>
        <pc:spChg chg="del">
          <ac:chgData name="Alex Storrer" userId="e9810e0b-7f99-42a2-804b-bce855b24a79" providerId="ADAL" clId="{EF735EE9-FC77-4ACE-869A-F545E2B20779}" dt="2022-06-22T06:26:58.009" v="3248" actId="478"/>
          <ac:spMkLst>
            <pc:docMk/>
            <pc:sldMk cId="3852044414" sldId="307"/>
            <ac:spMk id="5" creationId="{EBEE8DA7-E39E-48AF-AB8C-339AEABB87D0}"/>
          </ac:spMkLst>
        </pc:spChg>
        <pc:spChg chg="add mod">
          <ac:chgData name="Alex Storrer" userId="e9810e0b-7f99-42a2-804b-bce855b24a79" providerId="ADAL" clId="{EF735EE9-FC77-4ACE-869A-F545E2B20779}" dt="2022-06-22T06:26:53.750" v="3247" actId="20577"/>
          <ac:spMkLst>
            <pc:docMk/>
            <pc:sldMk cId="3852044414" sldId="307"/>
            <ac:spMk id="9" creationId="{EBEE8DA7-E39E-48AF-AB8C-339AEABB87D0}"/>
          </ac:spMkLst>
        </pc:spChg>
        <pc:graphicFrameChg chg="mod modGraphic">
          <ac:chgData name="Alex Storrer" userId="e9810e0b-7f99-42a2-804b-bce855b24a79" providerId="ADAL" clId="{EF735EE9-FC77-4ACE-869A-F545E2B20779}" dt="2022-06-22T06:27:39.549" v="3261" actId="1076"/>
          <ac:graphicFrameMkLst>
            <pc:docMk/>
            <pc:sldMk cId="3852044414" sldId="307"/>
            <ac:graphicFrameMk id="4" creationId="{35CB08CA-9F04-619A-9453-FBBB13FDE182}"/>
          </ac:graphicFrameMkLst>
        </pc:graphicFrameChg>
        <pc:picChg chg="mod">
          <ac:chgData name="Alex Storrer" userId="e9810e0b-7f99-42a2-804b-bce855b24a79" providerId="ADAL" clId="{EF735EE9-FC77-4ACE-869A-F545E2B20779}" dt="2022-06-22T06:20:52.557" v="3161" actId="1038"/>
          <ac:picMkLst>
            <pc:docMk/>
            <pc:sldMk cId="3852044414" sldId="307"/>
            <ac:picMk id="5" creationId="{EE45099A-D92B-782E-71F1-C166607B8DE9}"/>
          </ac:picMkLst>
        </pc:picChg>
        <pc:picChg chg="mod">
          <ac:chgData name="Alex Storrer" userId="e9810e0b-7f99-42a2-804b-bce855b24a79" providerId="ADAL" clId="{EF735EE9-FC77-4ACE-869A-F545E2B20779}" dt="2022-06-22T06:27:24.339" v="3256" actId="1076"/>
          <ac:picMkLst>
            <pc:docMk/>
            <pc:sldMk cId="3852044414" sldId="307"/>
            <ac:picMk id="6" creationId="{C6AD50D7-9867-C8AB-4084-3FD8B6550D9B}"/>
          </ac:picMkLst>
        </pc:picChg>
        <pc:picChg chg="mod">
          <ac:chgData name="Alex Storrer" userId="e9810e0b-7f99-42a2-804b-bce855b24a79" providerId="ADAL" clId="{EF735EE9-FC77-4ACE-869A-F545E2B20779}" dt="2022-06-22T06:27:28.254" v="3258" actId="1076"/>
          <ac:picMkLst>
            <pc:docMk/>
            <pc:sldMk cId="3852044414" sldId="307"/>
            <ac:picMk id="7" creationId="{09C7F800-373E-69AF-EAE4-B7C2678908FE}"/>
          </ac:picMkLst>
        </pc:picChg>
        <pc:picChg chg="mod">
          <ac:chgData name="Alex Storrer" userId="e9810e0b-7f99-42a2-804b-bce855b24a79" providerId="ADAL" clId="{EF735EE9-FC77-4ACE-869A-F545E2B20779}" dt="2022-06-22T06:29:24.819" v="3298" actId="1076"/>
          <ac:picMkLst>
            <pc:docMk/>
            <pc:sldMk cId="3852044414" sldId="307"/>
            <ac:picMk id="9" creationId="{82FFB241-2BF4-68F0-F36E-0C82D8E88524}"/>
          </ac:picMkLst>
        </pc:picChg>
        <pc:picChg chg="del mod">
          <ac:chgData name="Alex Storrer" userId="e9810e0b-7f99-42a2-804b-bce855b24a79" providerId="ADAL" clId="{EF735EE9-FC77-4ACE-869A-F545E2B20779}" dt="2022-06-22T06:27:14.591" v="3254" actId="478"/>
          <ac:picMkLst>
            <pc:docMk/>
            <pc:sldMk cId="3852044414" sldId="307"/>
            <ac:picMk id="10" creationId="{5C55BF32-9F52-6381-3D8F-9FCE581AECAB}"/>
          </ac:picMkLst>
        </pc:picChg>
        <pc:picChg chg="add mod">
          <ac:chgData name="Alex Storrer" userId="e9810e0b-7f99-42a2-804b-bce855b24a79" providerId="ADAL" clId="{EF735EE9-FC77-4ACE-869A-F545E2B20779}" dt="2022-06-22T05:10:05.770" v="900" actId="14100"/>
          <ac:picMkLst>
            <pc:docMk/>
            <pc:sldMk cId="3852044414" sldId="307"/>
            <ac:picMk id="1026" creationId="{8C258E07-47F9-400E-879F-B487A1185657}"/>
          </ac:picMkLst>
        </pc:picChg>
        <pc:cxnChg chg="add mod">
          <ac:chgData name="Alex Storrer" userId="e9810e0b-7f99-42a2-804b-bce855b24a79" providerId="ADAL" clId="{EF735EE9-FC77-4ACE-869A-F545E2B20779}" dt="2022-06-22T05:09:56.651" v="898" actId="1582"/>
          <ac:cxnSpMkLst>
            <pc:docMk/>
            <pc:sldMk cId="3852044414" sldId="307"/>
            <ac:cxnSpMk id="6" creationId="{70729502-8ACC-46B6-816B-CFDECC95225F}"/>
          </ac:cxnSpMkLst>
        </pc:cxnChg>
      </pc:sldChg>
      <pc:sldChg chg="addSp delSp modSp mod delAnim modNotesTx">
        <pc:chgData name="Alex Storrer" userId="e9810e0b-7f99-42a2-804b-bce855b24a79" providerId="ADAL" clId="{EF735EE9-FC77-4ACE-869A-F545E2B20779}" dt="2022-06-22T05:59:30.183" v="1414" actId="20577"/>
        <pc:sldMkLst>
          <pc:docMk/>
          <pc:sldMk cId="1420728200" sldId="308"/>
        </pc:sldMkLst>
        <pc:spChg chg="add del mod">
          <ac:chgData name="Alex Storrer" userId="e9810e0b-7f99-42a2-804b-bce855b24a79" providerId="ADAL" clId="{EF735EE9-FC77-4ACE-869A-F545E2B20779}" dt="2022-06-22T04:26:07.663" v="153" actId="478"/>
          <ac:spMkLst>
            <pc:docMk/>
            <pc:sldMk cId="1420728200" sldId="308"/>
            <ac:spMk id="2" creationId="{D5F7F867-6AFD-4FC1-A39B-08F322699985}"/>
          </ac:spMkLst>
        </pc:spChg>
        <pc:spChg chg="add del mod">
          <ac:chgData name="Alex Storrer" userId="e9810e0b-7f99-42a2-804b-bce855b24a79" providerId="ADAL" clId="{EF735EE9-FC77-4ACE-869A-F545E2B20779}" dt="2022-06-22T04:26:07.663" v="153" actId="478"/>
          <ac:spMkLst>
            <pc:docMk/>
            <pc:sldMk cId="1420728200" sldId="308"/>
            <ac:spMk id="5" creationId="{5BC0F654-0057-46E3-9DBF-224DEAC4769E}"/>
          </ac:spMkLst>
        </pc:spChg>
        <pc:spChg chg="add del mod">
          <ac:chgData name="Alex Storrer" userId="e9810e0b-7f99-42a2-804b-bce855b24a79" providerId="ADAL" clId="{EF735EE9-FC77-4ACE-869A-F545E2B20779}" dt="2022-06-22T04:27:37.325" v="175"/>
          <ac:spMkLst>
            <pc:docMk/>
            <pc:sldMk cId="1420728200" sldId="308"/>
            <ac:spMk id="10" creationId="{A19001C3-F7C5-4C3D-AAEC-6B1EE266DE2F}"/>
          </ac:spMkLst>
        </pc:spChg>
        <pc:spChg chg="add mod">
          <ac:chgData name="Alex Storrer" userId="e9810e0b-7f99-42a2-804b-bce855b24a79" providerId="ADAL" clId="{EF735EE9-FC77-4ACE-869A-F545E2B20779}" dt="2022-06-22T05:41:34.036" v="1225" actId="21"/>
          <ac:spMkLst>
            <pc:docMk/>
            <pc:sldMk cId="1420728200" sldId="308"/>
            <ac:spMk id="11" creationId="{D39033B8-1A92-41E7-98A3-6D91B8E52EC5}"/>
          </ac:spMkLst>
        </pc:spChg>
        <pc:spChg chg="add del mod">
          <ac:chgData name="Alex Storrer" userId="e9810e0b-7f99-42a2-804b-bce855b24a79" providerId="ADAL" clId="{EF735EE9-FC77-4ACE-869A-F545E2B20779}" dt="2022-06-22T04:35:11.386" v="319" actId="478"/>
          <ac:spMkLst>
            <pc:docMk/>
            <pc:sldMk cId="1420728200" sldId="308"/>
            <ac:spMk id="18" creationId="{901333B1-9E30-4AAD-8CC1-E96BCEAFA535}"/>
          </ac:spMkLst>
        </pc:spChg>
        <pc:spChg chg="mod">
          <ac:chgData name="Alex Storrer" userId="e9810e0b-7f99-42a2-804b-bce855b24a79" providerId="ADAL" clId="{EF735EE9-FC77-4ACE-869A-F545E2B20779}" dt="2022-06-22T05:39:59.504" v="1221" actId="404"/>
          <ac:spMkLst>
            <pc:docMk/>
            <pc:sldMk cId="1420728200" sldId="308"/>
            <ac:spMk id="31" creationId="{3DAA455F-D84A-C55D-16CC-31732120D55B}"/>
          </ac:spMkLst>
        </pc:spChg>
        <pc:spChg chg="add del mod">
          <ac:chgData name="Alex Storrer" userId="e9810e0b-7f99-42a2-804b-bce855b24a79" providerId="ADAL" clId="{EF735EE9-FC77-4ACE-869A-F545E2B20779}" dt="2022-06-22T04:50:54.692" v="449" actId="478"/>
          <ac:spMkLst>
            <pc:docMk/>
            <pc:sldMk cId="1420728200" sldId="308"/>
            <ac:spMk id="33" creationId="{05BC5BDA-0E86-4139-B80F-938D88BFB483}"/>
          </ac:spMkLst>
        </pc:spChg>
        <pc:spChg chg="add mod">
          <ac:chgData name="Alex Storrer" userId="e9810e0b-7f99-42a2-804b-bce855b24a79" providerId="ADAL" clId="{EF735EE9-FC77-4ACE-869A-F545E2B20779}" dt="2022-06-22T05:04:26.882" v="767" actId="164"/>
          <ac:spMkLst>
            <pc:docMk/>
            <pc:sldMk cId="1420728200" sldId="308"/>
            <ac:spMk id="34" creationId="{8F8ED616-CF53-49E3-8BD8-600140CB6A51}"/>
          </ac:spMkLst>
        </pc:spChg>
        <pc:spChg chg="add mod">
          <ac:chgData name="Alex Storrer" userId="e9810e0b-7f99-42a2-804b-bce855b24a79" providerId="ADAL" clId="{EF735EE9-FC77-4ACE-869A-F545E2B20779}" dt="2022-06-22T05:04:26.882" v="767" actId="164"/>
          <ac:spMkLst>
            <pc:docMk/>
            <pc:sldMk cId="1420728200" sldId="308"/>
            <ac:spMk id="35" creationId="{A6C26928-773B-4D93-B748-E488E9A5EC4A}"/>
          </ac:spMkLst>
        </pc:spChg>
        <pc:spChg chg="add mod">
          <ac:chgData name="Alex Storrer" userId="e9810e0b-7f99-42a2-804b-bce855b24a79" providerId="ADAL" clId="{EF735EE9-FC77-4ACE-869A-F545E2B20779}" dt="2022-06-22T05:41:44.551" v="1229" actId="1076"/>
          <ac:spMkLst>
            <pc:docMk/>
            <pc:sldMk cId="1420728200" sldId="308"/>
            <ac:spMk id="42" creationId="{48F6D1A9-E1F4-49E7-BF63-8DDCD4FB8B38}"/>
          </ac:spMkLst>
        </pc:spChg>
        <pc:grpChg chg="add mod">
          <ac:chgData name="Alex Storrer" userId="e9810e0b-7f99-42a2-804b-bce855b24a79" providerId="ADAL" clId="{EF735EE9-FC77-4ACE-869A-F545E2B20779}" dt="2022-06-22T05:42:07.979" v="1236" actId="1076"/>
          <ac:grpSpMkLst>
            <pc:docMk/>
            <pc:sldMk cId="1420728200" sldId="308"/>
            <ac:grpSpMk id="41" creationId="{7A6A104E-2F00-4EA0-92EE-786E583D58AD}"/>
          </ac:grpSpMkLst>
        </pc:grpChg>
        <pc:graphicFrameChg chg="del mod modGraphic">
          <ac:chgData name="Alex Storrer" userId="e9810e0b-7f99-42a2-804b-bce855b24a79" providerId="ADAL" clId="{EF735EE9-FC77-4ACE-869A-F545E2B20779}" dt="2022-06-22T04:26:07.663" v="153" actId="478"/>
          <ac:graphicFrameMkLst>
            <pc:docMk/>
            <pc:sldMk cId="1420728200" sldId="308"/>
            <ac:graphicFrameMk id="9" creationId="{871D1AF9-C8FC-27A0-B1BF-8FFDBB674A80}"/>
          </ac:graphicFrameMkLst>
        </pc:graphicFrameChg>
        <pc:picChg chg="add del mod">
          <ac:chgData name="Alex Storrer" userId="e9810e0b-7f99-42a2-804b-bce855b24a79" providerId="ADAL" clId="{EF735EE9-FC77-4ACE-869A-F545E2B20779}" dt="2022-06-22T04:29:41.350" v="182" actId="478"/>
          <ac:picMkLst>
            <pc:docMk/>
            <pc:sldMk cId="1420728200" sldId="308"/>
            <ac:picMk id="8" creationId="{3819DB65-050D-477E-A130-98D8C81930B8}"/>
          </ac:picMkLst>
        </pc:picChg>
        <pc:picChg chg="add mod">
          <ac:chgData name="Alex Storrer" userId="e9810e0b-7f99-42a2-804b-bce855b24a79" providerId="ADAL" clId="{EF735EE9-FC77-4ACE-869A-F545E2B20779}" dt="2022-06-22T05:40:02.536" v="1222" actId="1076"/>
          <ac:picMkLst>
            <pc:docMk/>
            <pc:sldMk cId="1420728200" sldId="308"/>
            <ac:picMk id="13" creationId="{ABA2A24C-B5EB-4DA7-B122-6656A2DD4147}"/>
          </ac:picMkLst>
        </pc:picChg>
        <pc:picChg chg="add mod">
          <ac:chgData name="Alex Storrer" userId="e9810e0b-7f99-42a2-804b-bce855b24a79" providerId="ADAL" clId="{EF735EE9-FC77-4ACE-869A-F545E2B20779}" dt="2022-06-22T04:31:57.162" v="281" actId="1076"/>
          <ac:picMkLst>
            <pc:docMk/>
            <pc:sldMk cId="1420728200" sldId="308"/>
            <ac:picMk id="15" creationId="{5AC96A5C-0200-43D2-8E96-8843F365918A}"/>
          </ac:picMkLst>
        </pc:picChg>
        <pc:picChg chg="add mod">
          <ac:chgData name="Alex Storrer" userId="e9810e0b-7f99-42a2-804b-bce855b24a79" providerId="ADAL" clId="{EF735EE9-FC77-4ACE-869A-F545E2B20779}" dt="2022-06-22T04:31:57.162" v="281" actId="1076"/>
          <ac:picMkLst>
            <pc:docMk/>
            <pc:sldMk cId="1420728200" sldId="308"/>
            <ac:picMk id="17" creationId="{06647DAB-BE84-40F8-A1B1-9214BBB405B4}"/>
          </ac:picMkLst>
        </pc:picChg>
        <pc:picChg chg="add mod">
          <ac:chgData name="Alex Storrer" userId="e9810e0b-7f99-42a2-804b-bce855b24a79" providerId="ADAL" clId="{EF735EE9-FC77-4ACE-869A-F545E2B20779}" dt="2022-06-22T04:33:27.945" v="304" actId="1076"/>
          <ac:picMkLst>
            <pc:docMk/>
            <pc:sldMk cId="1420728200" sldId="308"/>
            <ac:picMk id="20" creationId="{16D4253F-D4EB-4D30-A1C0-E39C9FD7EB84}"/>
          </ac:picMkLst>
        </pc:picChg>
        <pc:picChg chg="add del mod">
          <ac:chgData name="Alex Storrer" userId="e9810e0b-7f99-42a2-804b-bce855b24a79" providerId="ADAL" clId="{EF735EE9-FC77-4ACE-869A-F545E2B20779}" dt="2022-06-22T05:03:19.684" v="706" actId="21"/>
          <ac:picMkLst>
            <pc:docMk/>
            <pc:sldMk cId="1420728200" sldId="308"/>
            <ac:picMk id="22" creationId="{FEDDAD1D-D859-4E64-BCD4-3256DCDF91B4}"/>
          </ac:picMkLst>
        </pc:picChg>
        <pc:picChg chg="add mod">
          <ac:chgData name="Alex Storrer" userId="e9810e0b-7f99-42a2-804b-bce855b24a79" providerId="ADAL" clId="{EF735EE9-FC77-4ACE-869A-F545E2B20779}" dt="2022-06-22T05:03:35.132" v="757" actId="1035"/>
          <ac:picMkLst>
            <pc:docMk/>
            <pc:sldMk cId="1420728200" sldId="308"/>
            <ac:picMk id="24" creationId="{326DAE69-0F0D-489F-ACA6-D6F141A20163}"/>
          </ac:picMkLst>
        </pc:picChg>
        <pc:picChg chg="add mod">
          <ac:chgData name="Alex Storrer" userId="e9810e0b-7f99-42a2-804b-bce855b24a79" providerId="ADAL" clId="{EF735EE9-FC77-4ACE-869A-F545E2B20779}" dt="2022-06-22T05:41:48.093" v="1230" actId="1076"/>
          <ac:picMkLst>
            <pc:docMk/>
            <pc:sldMk cId="1420728200" sldId="308"/>
            <ac:picMk id="36" creationId="{48380541-4B6F-4F8E-8A71-2FD33C759966}"/>
          </ac:picMkLst>
        </pc:picChg>
        <pc:picChg chg="add mod">
          <ac:chgData name="Alex Storrer" userId="e9810e0b-7f99-42a2-804b-bce855b24a79" providerId="ADAL" clId="{EF735EE9-FC77-4ACE-869A-F545E2B20779}" dt="2022-06-22T05:07:46.234" v="877" actId="1076"/>
          <ac:picMkLst>
            <pc:docMk/>
            <pc:sldMk cId="1420728200" sldId="308"/>
            <ac:picMk id="44" creationId="{101AD62C-7E0A-4118-A884-D6A77924EB86}"/>
          </ac:picMkLst>
        </pc:picChg>
        <pc:cxnChg chg="add mod">
          <ac:chgData name="Alex Storrer" userId="e9810e0b-7f99-42a2-804b-bce855b24a79" providerId="ADAL" clId="{EF735EE9-FC77-4ACE-869A-F545E2B20779}" dt="2022-06-22T05:42:02.167" v="1235" actId="1076"/>
          <ac:cxnSpMkLst>
            <pc:docMk/>
            <pc:sldMk cId="1420728200" sldId="308"/>
            <ac:cxnSpMk id="26" creationId="{35ABDD7D-7AFE-4253-88E7-A97CA0502F6F}"/>
          </ac:cxnSpMkLst>
        </pc:cxnChg>
        <pc:cxnChg chg="add mod">
          <ac:chgData name="Alex Storrer" userId="e9810e0b-7f99-42a2-804b-bce855b24a79" providerId="ADAL" clId="{EF735EE9-FC77-4ACE-869A-F545E2B20779}" dt="2022-06-22T05:41:55.702" v="1232" actId="14100"/>
          <ac:cxnSpMkLst>
            <pc:docMk/>
            <pc:sldMk cId="1420728200" sldId="308"/>
            <ac:cxnSpMk id="37" creationId="{68D2E9EA-8F4B-4316-97FD-BD1727EBC552}"/>
          </ac:cxnSpMkLst>
        </pc:cxnChg>
      </pc:sldChg>
      <pc:sldChg chg="addSp delSp modSp mod ord">
        <pc:chgData name="Alex Storrer" userId="e9810e0b-7f99-42a2-804b-bce855b24a79" providerId="ADAL" clId="{EF735EE9-FC77-4ACE-869A-F545E2B20779}" dt="2022-06-22T06:24:43.731" v="3192" actId="1076"/>
        <pc:sldMkLst>
          <pc:docMk/>
          <pc:sldMk cId="3105671543" sldId="309"/>
        </pc:sldMkLst>
        <pc:spChg chg="mod">
          <ac:chgData name="Alex Storrer" userId="e9810e0b-7f99-42a2-804b-bce855b24a79" providerId="ADAL" clId="{EF735EE9-FC77-4ACE-869A-F545E2B20779}" dt="2022-06-22T06:23:03.310" v="3173" actId="21"/>
          <ac:spMkLst>
            <pc:docMk/>
            <pc:sldMk cId="3105671543" sldId="309"/>
            <ac:spMk id="2" creationId="{D0762672-FC7D-5E06-EE24-EF598C4ABFE1}"/>
          </ac:spMkLst>
        </pc:spChg>
        <pc:spChg chg="mod">
          <ac:chgData name="Alex Storrer" userId="e9810e0b-7f99-42a2-804b-bce855b24a79" providerId="ADAL" clId="{EF735EE9-FC77-4ACE-869A-F545E2B20779}" dt="2022-06-22T05:32:26.259" v="1044" actId="27636"/>
          <ac:spMkLst>
            <pc:docMk/>
            <pc:sldMk cId="3105671543" sldId="309"/>
            <ac:spMk id="3" creationId="{4E44AE82-E011-CE93-7681-B30DB59EF128}"/>
          </ac:spMkLst>
        </pc:spChg>
        <pc:spChg chg="add del">
          <ac:chgData name="Alex Storrer" userId="e9810e0b-7f99-42a2-804b-bce855b24a79" providerId="ADAL" clId="{EF735EE9-FC77-4ACE-869A-F545E2B20779}" dt="2022-06-22T06:22:06.991" v="3164" actId="22"/>
          <ac:spMkLst>
            <pc:docMk/>
            <pc:sldMk cId="3105671543" sldId="309"/>
            <ac:spMk id="19" creationId="{44E3220E-56CC-40EE-AB98-BEAD1F98E04D}"/>
          </ac:spMkLst>
        </pc:spChg>
        <pc:spChg chg="mod">
          <ac:chgData name="Alex Storrer" userId="e9810e0b-7f99-42a2-804b-bce855b24a79" providerId="ADAL" clId="{EF735EE9-FC77-4ACE-869A-F545E2B20779}" dt="2022-06-22T06:24:29.414" v="3188" actId="1076"/>
          <ac:spMkLst>
            <pc:docMk/>
            <pc:sldMk cId="3105671543" sldId="309"/>
            <ac:spMk id="22" creationId="{4A6F2E56-A50D-4282-B4AC-C64E93A10604}"/>
          </ac:spMkLst>
        </pc:spChg>
        <pc:spChg chg="mod">
          <ac:chgData name="Alex Storrer" userId="e9810e0b-7f99-42a2-804b-bce855b24a79" providerId="ADAL" clId="{EF735EE9-FC77-4ACE-869A-F545E2B20779}" dt="2022-06-22T06:24:29.414" v="3188" actId="1076"/>
          <ac:spMkLst>
            <pc:docMk/>
            <pc:sldMk cId="3105671543" sldId="309"/>
            <ac:spMk id="23" creationId="{B06015E1-8543-4AAF-854F-708227256F9B}"/>
          </ac:spMkLst>
        </pc:spChg>
        <pc:spChg chg="mod">
          <ac:chgData name="Alex Storrer" userId="e9810e0b-7f99-42a2-804b-bce855b24a79" providerId="ADAL" clId="{EF735EE9-FC77-4ACE-869A-F545E2B20779}" dt="2022-06-22T06:24:29.414" v="3188" actId="1076"/>
          <ac:spMkLst>
            <pc:docMk/>
            <pc:sldMk cId="3105671543" sldId="309"/>
            <ac:spMk id="28" creationId="{D79D7C3A-C7BE-419A-9CA2-4E8EE96FE3D5}"/>
          </ac:spMkLst>
        </pc:spChg>
        <pc:spChg chg="mod">
          <ac:chgData name="Alex Storrer" userId="e9810e0b-7f99-42a2-804b-bce855b24a79" providerId="ADAL" clId="{EF735EE9-FC77-4ACE-869A-F545E2B20779}" dt="2022-06-22T06:24:29.414" v="3188" actId="1076"/>
          <ac:spMkLst>
            <pc:docMk/>
            <pc:sldMk cId="3105671543" sldId="309"/>
            <ac:spMk id="29" creationId="{4717C1B1-02E7-40D2-B70D-B3CE2D0BF7F6}"/>
          </ac:spMkLst>
        </pc:spChg>
        <pc:spChg chg="mod">
          <ac:chgData name="Alex Storrer" userId="e9810e0b-7f99-42a2-804b-bce855b24a79" providerId="ADAL" clId="{EF735EE9-FC77-4ACE-869A-F545E2B20779}" dt="2022-06-22T06:24:29.414" v="3188" actId="1076"/>
          <ac:spMkLst>
            <pc:docMk/>
            <pc:sldMk cId="3105671543" sldId="309"/>
            <ac:spMk id="30" creationId="{9CAFCCEF-841F-4756-9F90-5DA0B8DD8AC8}"/>
          </ac:spMkLst>
        </pc:spChg>
        <pc:spChg chg="mod">
          <ac:chgData name="Alex Storrer" userId="e9810e0b-7f99-42a2-804b-bce855b24a79" providerId="ADAL" clId="{EF735EE9-FC77-4ACE-869A-F545E2B20779}" dt="2022-06-22T06:24:29.414" v="3188" actId="1076"/>
          <ac:spMkLst>
            <pc:docMk/>
            <pc:sldMk cId="3105671543" sldId="309"/>
            <ac:spMk id="31" creationId="{B9CD2AA6-20EE-4330-BD37-BB2F20814D63}"/>
          </ac:spMkLst>
        </pc:spChg>
        <pc:spChg chg="mod">
          <ac:chgData name="Alex Storrer" userId="e9810e0b-7f99-42a2-804b-bce855b24a79" providerId="ADAL" clId="{EF735EE9-FC77-4ACE-869A-F545E2B20779}" dt="2022-06-22T06:24:29.414" v="3188" actId="1076"/>
          <ac:spMkLst>
            <pc:docMk/>
            <pc:sldMk cId="3105671543" sldId="309"/>
            <ac:spMk id="32" creationId="{1C4176A7-BD53-4B95-ABB0-4F9371743EC4}"/>
          </ac:spMkLst>
        </pc:spChg>
        <pc:spChg chg="mod">
          <ac:chgData name="Alex Storrer" userId="e9810e0b-7f99-42a2-804b-bce855b24a79" providerId="ADAL" clId="{EF735EE9-FC77-4ACE-869A-F545E2B20779}" dt="2022-06-22T06:24:29.414" v="3188" actId="1076"/>
          <ac:spMkLst>
            <pc:docMk/>
            <pc:sldMk cId="3105671543" sldId="309"/>
            <ac:spMk id="33" creationId="{4427C24E-2630-485F-A74E-67F63B0AC1FB}"/>
          </ac:spMkLst>
        </pc:spChg>
        <pc:spChg chg="mod">
          <ac:chgData name="Alex Storrer" userId="e9810e0b-7f99-42a2-804b-bce855b24a79" providerId="ADAL" clId="{EF735EE9-FC77-4ACE-869A-F545E2B20779}" dt="2022-06-22T06:24:29.414" v="3188" actId="1076"/>
          <ac:spMkLst>
            <pc:docMk/>
            <pc:sldMk cId="3105671543" sldId="309"/>
            <ac:spMk id="34" creationId="{BAF216C0-CA90-4310-AAA6-0CC2C5923967}"/>
          </ac:spMkLst>
        </pc:spChg>
        <pc:spChg chg="mod">
          <ac:chgData name="Alex Storrer" userId="e9810e0b-7f99-42a2-804b-bce855b24a79" providerId="ADAL" clId="{EF735EE9-FC77-4ACE-869A-F545E2B20779}" dt="2022-06-22T06:24:29.414" v="3188" actId="1076"/>
          <ac:spMkLst>
            <pc:docMk/>
            <pc:sldMk cId="3105671543" sldId="309"/>
            <ac:spMk id="35" creationId="{438328EB-5118-4958-88C4-AFCA9708520D}"/>
          </ac:spMkLst>
        </pc:spChg>
        <pc:spChg chg="mod">
          <ac:chgData name="Alex Storrer" userId="e9810e0b-7f99-42a2-804b-bce855b24a79" providerId="ADAL" clId="{EF735EE9-FC77-4ACE-869A-F545E2B20779}" dt="2022-06-22T06:24:29.414" v="3188" actId="1076"/>
          <ac:spMkLst>
            <pc:docMk/>
            <pc:sldMk cId="3105671543" sldId="309"/>
            <ac:spMk id="36" creationId="{9678845B-0B4E-42A2-94C3-E7FE58122E88}"/>
          </ac:spMkLst>
        </pc:spChg>
        <pc:spChg chg="mod">
          <ac:chgData name="Alex Storrer" userId="e9810e0b-7f99-42a2-804b-bce855b24a79" providerId="ADAL" clId="{EF735EE9-FC77-4ACE-869A-F545E2B20779}" dt="2022-06-22T06:24:29.414" v="3188" actId="1076"/>
          <ac:spMkLst>
            <pc:docMk/>
            <pc:sldMk cId="3105671543" sldId="309"/>
            <ac:spMk id="37" creationId="{72A9CCAF-27F6-485E-B5E8-F1271F2D076D}"/>
          </ac:spMkLst>
        </pc:spChg>
        <pc:spChg chg="mod">
          <ac:chgData name="Alex Storrer" userId="e9810e0b-7f99-42a2-804b-bce855b24a79" providerId="ADAL" clId="{EF735EE9-FC77-4ACE-869A-F545E2B20779}" dt="2022-06-22T06:24:29.414" v="3188" actId="1076"/>
          <ac:spMkLst>
            <pc:docMk/>
            <pc:sldMk cId="3105671543" sldId="309"/>
            <ac:spMk id="38" creationId="{C9A539AE-E897-4408-BE04-61C9C5A9E609}"/>
          </ac:spMkLst>
        </pc:spChg>
        <pc:spChg chg="mod">
          <ac:chgData name="Alex Storrer" userId="e9810e0b-7f99-42a2-804b-bce855b24a79" providerId="ADAL" clId="{EF735EE9-FC77-4ACE-869A-F545E2B20779}" dt="2022-06-22T06:24:29.414" v="3188" actId="1076"/>
          <ac:spMkLst>
            <pc:docMk/>
            <pc:sldMk cId="3105671543" sldId="309"/>
            <ac:spMk id="39" creationId="{DD95BD27-D777-470F-81B9-04450DE694A7}"/>
          </ac:spMkLst>
        </pc:spChg>
        <pc:spChg chg="mod">
          <ac:chgData name="Alex Storrer" userId="e9810e0b-7f99-42a2-804b-bce855b24a79" providerId="ADAL" clId="{EF735EE9-FC77-4ACE-869A-F545E2B20779}" dt="2022-06-22T06:24:29.414" v="3188" actId="1076"/>
          <ac:spMkLst>
            <pc:docMk/>
            <pc:sldMk cId="3105671543" sldId="309"/>
            <ac:spMk id="40" creationId="{24E829A3-FEA8-45F6-9EEB-1D2E437D713D}"/>
          </ac:spMkLst>
        </pc:spChg>
        <pc:spChg chg="mod">
          <ac:chgData name="Alex Storrer" userId="e9810e0b-7f99-42a2-804b-bce855b24a79" providerId="ADAL" clId="{EF735EE9-FC77-4ACE-869A-F545E2B20779}" dt="2022-06-22T06:24:29.414" v="3188" actId="1076"/>
          <ac:spMkLst>
            <pc:docMk/>
            <pc:sldMk cId="3105671543" sldId="309"/>
            <ac:spMk id="41" creationId="{A429890D-633E-4E3A-877F-9B9CCF7753C3}"/>
          </ac:spMkLst>
        </pc:spChg>
        <pc:grpChg chg="add mod">
          <ac:chgData name="Alex Storrer" userId="e9810e0b-7f99-42a2-804b-bce855b24a79" providerId="ADAL" clId="{EF735EE9-FC77-4ACE-869A-F545E2B20779}" dt="2022-06-22T06:24:29.414" v="3188" actId="1076"/>
          <ac:grpSpMkLst>
            <pc:docMk/>
            <pc:sldMk cId="3105671543" sldId="309"/>
            <ac:grpSpMk id="21" creationId="{AAC389B8-05EB-4EA0-86E3-656E053220CB}"/>
          </ac:grpSpMkLst>
        </pc:grpChg>
        <pc:picChg chg="del">
          <ac:chgData name="Alex Storrer" userId="e9810e0b-7f99-42a2-804b-bce855b24a79" providerId="ADAL" clId="{EF735EE9-FC77-4ACE-869A-F545E2B20779}" dt="2022-06-22T06:23:40.483" v="3176" actId="21"/>
          <ac:picMkLst>
            <pc:docMk/>
            <pc:sldMk cId="3105671543" sldId="309"/>
            <ac:picMk id="5" creationId="{C6D7B71E-7AF9-8474-BAAB-E7931332EFD0}"/>
          </ac:picMkLst>
        </pc:picChg>
        <pc:picChg chg="mod">
          <ac:chgData name="Alex Storrer" userId="e9810e0b-7f99-42a2-804b-bce855b24a79" providerId="ADAL" clId="{EF735EE9-FC77-4ACE-869A-F545E2B20779}" dt="2022-06-22T06:24:29.414" v="3188" actId="1076"/>
          <ac:picMkLst>
            <pc:docMk/>
            <pc:sldMk cId="3105671543" sldId="309"/>
            <ac:picMk id="24" creationId="{F4DA7D13-FF1B-4EB1-B79E-7ADC9ACDA791}"/>
          </ac:picMkLst>
        </pc:picChg>
        <pc:picChg chg="mod">
          <ac:chgData name="Alex Storrer" userId="e9810e0b-7f99-42a2-804b-bce855b24a79" providerId="ADAL" clId="{EF735EE9-FC77-4ACE-869A-F545E2B20779}" dt="2022-06-22T06:24:29.414" v="3188" actId="1076"/>
          <ac:picMkLst>
            <pc:docMk/>
            <pc:sldMk cId="3105671543" sldId="309"/>
            <ac:picMk id="25" creationId="{204285E1-277C-44F5-B214-A3809B29CB97}"/>
          </ac:picMkLst>
        </pc:picChg>
        <pc:picChg chg="mod">
          <ac:chgData name="Alex Storrer" userId="e9810e0b-7f99-42a2-804b-bce855b24a79" providerId="ADAL" clId="{EF735EE9-FC77-4ACE-869A-F545E2B20779}" dt="2022-06-22T06:24:29.414" v="3188" actId="1076"/>
          <ac:picMkLst>
            <pc:docMk/>
            <pc:sldMk cId="3105671543" sldId="309"/>
            <ac:picMk id="26" creationId="{9FB62897-9266-4199-BECF-5729FC0FEFEF}"/>
          </ac:picMkLst>
        </pc:picChg>
        <pc:picChg chg="mod">
          <ac:chgData name="Alex Storrer" userId="e9810e0b-7f99-42a2-804b-bce855b24a79" providerId="ADAL" clId="{EF735EE9-FC77-4ACE-869A-F545E2B20779}" dt="2022-06-22T06:24:29.414" v="3188" actId="1076"/>
          <ac:picMkLst>
            <pc:docMk/>
            <pc:sldMk cId="3105671543" sldId="309"/>
            <ac:picMk id="27" creationId="{9312FF13-7259-4EBF-AB1B-F8D1F02AF75B}"/>
          </ac:picMkLst>
        </pc:picChg>
        <pc:picChg chg="add mod">
          <ac:chgData name="Alex Storrer" userId="e9810e0b-7f99-42a2-804b-bce855b24a79" providerId="ADAL" clId="{EF735EE9-FC77-4ACE-869A-F545E2B20779}" dt="2022-06-22T06:24:43.731" v="3192" actId="1076"/>
          <ac:picMkLst>
            <pc:docMk/>
            <pc:sldMk cId="3105671543" sldId="309"/>
            <ac:picMk id="42" creationId="{00345925-6FDE-4ED2-80DD-56967B6733E7}"/>
          </ac:picMkLst>
        </pc:picChg>
      </pc:sldChg>
      <pc:sldChg chg="modSp">
        <pc:chgData name="Alex Storrer" userId="e9810e0b-7f99-42a2-804b-bce855b24a79" providerId="ADAL" clId="{EF735EE9-FC77-4ACE-869A-F545E2B20779}" dt="2022-06-22T05:08:40.271" v="883" actId="1076"/>
        <pc:sldMkLst>
          <pc:docMk/>
          <pc:sldMk cId="2706539533" sldId="315"/>
        </pc:sldMkLst>
        <pc:picChg chg="mod">
          <ac:chgData name="Alex Storrer" userId="e9810e0b-7f99-42a2-804b-bce855b24a79" providerId="ADAL" clId="{EF735EE9-FC77-4ACE-869A-F545E2B20779}" dt="2022-06-22T05:08:40.271" v="883" actId="1076"/>
          <ac:picMkLst>
            <pc:docMk/>
            <pc:sldMk cId="2706539533" sldId="315"/>
            <ac:picMk id="1032" creationId="{C0A7A201-A145-40D4-BC74-5D227806DDDB}"/>
          </ac:picMkLst>
        </pc:picChg>
      </pc:sldChg>
      <pc:sldChg chg="addSp delSp modSp mod ord modTransition modAnim modNotesTx">
        <pc:chgData name="Alex Storrer" userId="e9810e0b-7f99-42a2-804b-bce855b24a79" providerId="ADAL" clId="{EF735EE9-FC77-4ACE-869A-F545E2B20779}" dt="2022-06-22T13:43:00.210" v="4352"/>
        <pc:sldMkLst>
          <pc:docMk/>
          <pc:sldMk cId="3943467628" sldId="318"/>
        </pc:sldMkLst>
        <pc:spChg chg="mod">
          <ac:chgData name="Alex Storrer" userId="e9810e0b-7f99-42a2-804b-bce855b24a79" providerId="ADAL" clId="{EF735EE9-FC77-4ACE-869A-F545E2B20779}" dt="2022-06-22T06:06:18.894" v="1787" actId="1076"/>
          <ac:spMkLst>
            <pc:docMk/>
            <pc:sldMk cId="3943467628" sldId="318"/>
            <ac:spMk id="7" creationId="{25D178A7-3420-BCF5-30D3-9732EE00C016}"/>
          </ac:spMkLst>
        </pc:spChg>
        <pc:grpChg chg="del">
          <ac:chgData name="Alex Storrer" userId="e9810e0b-7f99-42a2-804b-bce855b24a79" providerId="ADAL" clId="{EF735EE9-FC77-4ACE-869A-F545E2B20779}" dt="2022-06-22T05:48:59.590" v="1358" actId="478"/>
          <ac:grpSpMkLst>
            <pc:docMk/>
            <pc:sldMk cId="3943467628" sldId="318"/>
            <ac:grpSpMk id="14" creationId="{8F620069-D1C7-5644-8D12-831DD8300448}"/>
          </ac:grpSpMkLst>
        </pc:grpChg>
        <pc:picChg chg="add del mod">
          <ac:chgData name="Alex Storrer" userId="e9810e0b-7f99-42a2-804b-bce855b24a79" providerId="ADAL" clId="{EF735EE9-FC77-4ACE-869A-F545E2B20779}" dt="2022-06-22T13:35:29.343" v="3756"/>
          <ac:picMkLst>
            <pc:docMk/>
            <pc:sldMk cId="3943467628" sldId="318"/>
            <ac:picMk id="4" creationId="{0D8A75AE-EA1A-487A-A52B-3BEAE39693C3}"/>
          </ac:picMkLst>
        </pc:picChg>
        <pc:picChg chg="add del mod">
          <ac:chgData name="Alex Storrer" userId="e9810e0b-7f99-42a2-804b-bce855b24a79" providerId="ADAL" clId="{EF735EE9-FC77-4ACE-869A-F545E2B20779}" dt="2022-06-22T13:40:06.451" v="4324"/>
          <ac:picMkLst>
            <pc:docMk/>
            <pc:sldMk cId="3943467628" sldId="318"/>
            <ac:picMk id="6" creationId="{D238B686-05B3-45A4-BB7B-84170D80C6B9}"/>
          </ac:picMkLst>
        </pc:picChg>
        <pc:picChg chg="mod">
          <ac:chgData name="Alex Storrer" userId="e9810e0b-7f99-42a2-804b-bce855b24a79" providerId="ADAL" clId="{EF735EE9-FC77-4ACE-869A-F545E2B20779}" dt="2022-06-22T13:42:54.149" v="4351" actId="1076"/>
          <ac:picMkLst>
            <pc:docMk/>
            <pc:sldMk cId="3943467628" sldId="318"/>
            <ac:picMk id="8" creationId="{6A45180F-BD32-4F73-A14C-373F13EAB024}"/>
          </ac:picMkLst>
        </pc:picChg>
        <pc:picChg chg="del">
          <ac:chgData name="Alex Storrer" userId="e9810e0b-7f99-42a2-804b-bce855b24a79" providerId="ADAL" clId="{EF735EE9-FC77-4ACE-869A-F545E2B20779}" dt="2022-06-22T05:49:00.276" v="1359" actId="478"/>
          <ac:picMkLst>
            <pc:docMk/>
            <pc:sldMk cId="3943467628" sldId="318"/>
            <ac:picMk id="18" creationId="{AE1BA5B6-4FCD-4610-81F2-F9D96DE452BE}"/>
          </ac:picMkLst>
        </pc:picChg>
        <pc:picChg chg="del">
          <ac:chgData name="Alex Storrer" userId="e9810e0b-7f99-42a2-804b-bce855b24a79" providerId="ADAL" clId="{EF735EE9-FC77-4ACE-869A-F545E2B20779}" dt="2022-06-22T05:49:01.040" v="1360" actId="478"/>
          <ac:picMkLst>
            <pc:docMk/>
            <pc:sldMk cId="3943467628" sldId="318"/>
            <ac:picMk id="19" creationId="{A5B08683-81C9-444C-A47C-E49D156E8941}"/>
          </ac:picMkLst>
        </pc:picChg>
        <pc:picChg chg="mod">
          <ac:chgData name="Alex Storrer" userId="e9810e0b-7f99-42a2-804b-bce855b24a79" providerId="ADAL" clId="{EF735EE9-FC77-4ACE-869A-F545E2B20779}" dt="2022-06-22T05:56:23.924" v="1399" actId="1036"/>
          <ac:picMkLst>
            <pc:docMk/>
            <pc:sldMk cId="3943467628" sldId="318"/>
            <ac:picMk id="2052" creationId="{718F5082-66A8-400C-8CBE-ED0BAA120E64}"/>
          </ac:picMkLst>
        </pc:picChg>
        <pc:picChg chg="del">
          <ac:chgData name="Alex Storrer" userId="e9810e0b-7f99-42a2-804b-bce855b24a79" providerId="ADAL" clId="{EF735EE9-FC77-4ACE-869A-F545E2B20779}" dt="2022-06-22T05:49:02.149" v="1362" actId="478"/>
          <ac:picMkLst>
            <pc:docMk/>
            <pc:sldMk cId="3943467628" sldId="318"/>
            <ac:picMk id="6146" creationId="{FB386781-6960-4797-A8D1-0098845C0B9D}"/>
          </ac:picMkLst>
        </pc:picChg>
        <pc:picChg chg="del">
          <ac:chgData name="Alex Storrer" userId="e9810e0b-7f99-42a2-804b-bce855b24a79" providerId="ADAL" clId="{EF735EE9-FC77-4ACE-869A-F545E2B20779}" dt="2022-06-22T05:49:01.566" v="1361" actId="478"/>
          <ac:picMkLst>
            <pc:docMk/>
            <pc:sldMk cId="3943467628" sldId="318"/>
            <ac:picMk id="6148" creationId="{97A73C5D-3626-4747-9305-738349F4D0EB}"/>
          </ac:picMkLst>
        </pc:picChg>
        <pc:picChg chg="mod">
          <ac:chgData name="Alex Storrer" userId="e9810e0b-7f99-42a2-804b-bce855b24a79" providerId="ADAL" clId="{EF735EE9-FC77-4ACE-869A-F545E2B20779}" dt="2022-06-22T05:56:22.031" v="1396" actId="1036"/>
          <ac:picMkLst>
            <pc:docMk/>
            <pc:sldMk cId="3943467628" sldId="318"/>
            <ac:picMk id="8194" creationId="{41554FE3-F636-4D58-9D3F-78B365A362DB}"/>
          </ac:picMkLst>
        </pc:picChg>
      </pc:sldChg>
      <pc:sldChg chg="modSp mod modAnim modNotesTx">
        <pc:chgData name="Alex Storrer" userId="e9810e0b-7f99-42a2-804b-bce855b24a79" providerId="ADAL" clId="{EF735EE9-FC77-4ACE-869A-F545E2B20779}" dt="2022-06-22T13:46:47.316" v="4378"/>
        <pc:sldMkLst>
          <pc:docMk/>
          <pc:sldMk cId="4163730229" sldId="319"/>
        </pc:sldMkLst>
        <pc:picChg chg="mod">
          <ac:chgData name="Alex Storrer" userId="e9810e0b-7f99-42a2-804b-bce855b24a79" providerId="ADAL" clId="{EF735EE9-FC77-4ACE-869A-F545E2B20779}" dt="2022-06-22T13:46:42.564" v="4377" actId="1076"/>
          <ac:picMkLst>
            <pc:docMk/>
            <pc:sldMk cId="4163730229" sldId="319"/>
            <ac:picMk id="3" creationId="{1221F43E-232C-48FF-884C-F7A96FAF5861}"/>
          </ac:picMkLst>
        </pc:picChg>
      </pc:sldChg>
    </pc:docChg>
  </pc:docChgLst>
  <pc:docChgLst>
    <pc:chgData name="Alex Storrer" userId="e9810e0b-7f99-42a2-804b-bce855b24a79" providerId="ADAL" clId="{BCE6AF8A-06D6-4C1B-9B44-1367DF94CC4A}"/>
    <pc:docChg chg="undo custSel addSld modSld sldOrd modSection">
      <pc:chgData name="Alex Storrer" userId="e9810e0b-7f99-42a2-804b-bce855b24a79" providerId="ADAL" clId="{BCE6AF8A-06D6-4C1B-9B44-1367DF94CC4A}" dt="2022-05-30T15:24:11.573" v="7193"/>
      <pc:docMkLst>
        <pc:docMk/>
      </pc:docMkLst>
      <pc:sldChg chg="addSp modSp mod modAnim">
        <pc:chgData name="Alex Storrer" userId="e9810e0b-7f99-42a2-804b-bce855b24a79" providerId="ADAL" clId="{BCE6AF8A-06D6-4C1B-9B44-1367DF94CC4A}" dt="2022-05-30T13:59:09.738" v="6736"/>
        <pc:sldMkLst>
          <pc:docMk/>
          <pc:sldMk cId="109857222" sldId="256"/>
        </pc:sldMkLst>
        <pc:picChg chg="mod">
          <ac:chgData name="Alex Storrer" userId="e9810e0b-7f99-42a2-804b-bce855b24a79" providerId="ADAL" clId="{BCE6AF8A-06D6-4C1B-9B44-1367DF94CC4A}" dt="2022-05-30T13:55:32.268" v="6687" actId="1076"/>
          <ac:picMkLst>
            <pc:docMk/>
            <pc:sldMk cId="109857222" sldId="256"/>
            <ac:picMk id="4" creationId="{7708078A-C9C9-FFDC-3CE8-01A519DD4401}"/>
          </ac:picMkLst>
        </pc:picChg>
        <pc:picChg chg="add mod">
          <ac:chgData name="Alex Storrer" userId="e9810e0b-7f99-42a2-804b-bce855b24a79" providerId="ADAL" clId="{BCE6AF8A-06D6-4C1B-9B44-1367DF94CC4A}" dt="2022-05-30T13:56:26.508" v="6730" actId="14100"/>
          <ac:picMkLst>
            <pc:docMk/>
            <pc:sldMk cId="109857222" sldId="256"/>
            <ac:picMk id="6" creationId="{5597AE30-C531-4B75-A569-6C91904BF468}"/>
          </ac:picMkLst>
        </pc:picChg>
        <pc:picChg chg="add mod">
          <ac:chgData name="Alex Storrer" userId="e9810e0b-7f99-42a2-804b-bce855b24a79" providerId="ADAL" clId="{BCE6AF8A-06D6-4C1B-9B44-1367DF94CC4A}" dt="2022-05-30T13:56:10.272" v="6723" actId="1076"/>
          <ac:picMkLst>
            <pc:docMk/>
            <pc:sldMk cId="109857222" sldId="256"/>
            <ac:picMk id="7" creationId="{96B08455-68DB-4486-846D-3DA5633995F1}"/>
          </ac:picMkLst>
        </pc:picChg>
        <pc:picChg chg="add mod">
          <ac:chgData name="Alex Storrer" userId="e9810e0b-7f99-42a2-804b-bce855b24a79" providerId="ADAL" clId="{BCE6AF8A-06D6-4C1B-9B44-1367DF94CC4A}" dt="2022-05-30T13:56:21.713" v="6728" actId="1076"/>
          <ac:picMkLst>
            <pc:docMk/>
            <pc:sldMk cId="109857222" sldId="256"/>
            <ac:picMk id="8" creationId="{A8D584FD-0FC3-4405-B1E8-783E22471D63}"/>
          </ac:picMkLst>
        </pc:picChg>
        <pc:picChg chg="add mod">
          <ac:chgData name="Alex Storrer" userId="e9810e0b-7f99-42a2-804b-bce855b24a79" providerId="ADAL" clId="{BCE6AF8A-06D6-4C1B-9B44-1367DF94CC4A}" dt="2022-05-30T13:56:16.582" v="6726" actId="1076"/>
          <ac:picMkLst>
            <pc:docMk/>
            <pc:sldMk cId="109857222" sldId="256"/>
            <ac:picMk id="10" creationId="{CC3D2B21-28D2-45DA-8AA2-03144D9F38AF}"/>
          </ac:picMkLst>
        </pc:picChg>
        <pc:picChg chg="add mod">
          <ac:chgData name="Alex Storrer" userId="e9810e0b-7f99-42a2-804b-bce855b24a79" providerId="ADAL" clId="{BCE6AF8A-06D6-4C1B-9B44-1367DF94CC4A}" dt="2022-05-30T13:56:18.415" v="6727" actId="1076"/>
          <ac:picMkLst>
            <pc:docMk/>
            <pc:sldMk cId="109857222" sldId="256"/>
            <ac:picMk id="11" creationId="{30C8704B-2D33-4925-8166-6840476D58CE}"/>
          </ac:picMkLst>
        </pc:picChg>
      </pc:sldChg>
      <pc:sldChg chg="addSp delSp modSp mod modNotesTx">
        <pc:chgData name="Alex Storrer" userId="e9810e0b-7f99-42a2-804b-bce855b24a79" providerId="ADAL" clId="{BCE6AF8A-06D6-4C1B-9B44-1367DF94CC4A}" dt="2022-05-30T15:15:44.102" v="7134" actId="207"/>
        <pc:sldMkLst>
          <pc:docMk/>
          <pc:sldMk cId="1976313807" sldId="257"/>
        </pc:sldMkLst>
        <pc:spChg chg="mod">
          <ac:chgData name="Alex Storrer" userId="e9810e0b-7f99-42a2-804b-bce855b24a79" providerId="ADAL" clId="{BCE6AF8A-06D6-4C1B-9B44-1367DF94CC4A}" dt="2022-05-30T08:29:54.325" v="6403" actId="1076"/>
          <ac:spMkLst>
            <pc:docMk/>
            <pc:sldMk cId="1976313807" sldId="257"/>
            <ac:spMk id="5" creationId="{3C1E62B7-A58B-4A6D-84DF-FF087C816E9D}"/>
          </ac:spMkLst>
        </pc:spChg>
        <pc:spChg chg="mod">
          <ac:chgData name="Alex Storrer" userId="e9810e0b-7f99-42a2-804b-bce855b24a79" providerId="ADAL" clId="{BCE6AF8A-06D6-4C1B-9B44-1367DF94CC4A}" dt="2022-05-30T08:30:06.427" v="6407" actId="20577"/>
          <ac:spMkLst>
            <pc:docMk/>
            <pc:sldMk cId="1976313807" sldId="257"/>
            <ac:spMk id="6" creationId="{AB87CDF6-AB41-4DBC-9C94-034CC9580864}"/>
          </ac:spMkLst>
        </pc:spChg>
        <pc:spChg chg="add mod">
          <ac:chgData name="Alex Storrer" userId="e9810e0b-7f99-42a2-804b-bce855b24a79" providerId="ADAL" clId="{BCE6AF8A-06D6-4C1B-9B44-1367DF94CC4A}" dt="2022-05-30T14:47:04.515" v="6944" actId="1076"/>
          <ac:spMkLst>
            <pc:docMk/>
            <pc:sldMk cId="1976313807" sldId="257"/>
            <ac:spMk id="7" creationId="{1C08B111-131D-4793-BC76-4C12BCE098DB}"/>
          </ac:spMkLst>
        </pc:spChg>
        <pc:spChg chg="del">
          <ac:chgData name="Alex Storrer" userId="e9810e0b-7f99-42a2-804b-bce855b24a79" providerId="ADAL" clId="{BCE6AF8A-06D6-4C1B-9B44-1367DF94CC4A}" dt="2022-05-30T07:35:40.198" v="146" actId="478"/>
          <ac:spMkLst>
            <pc:docMk/>
            <pc:sldMk cId="1976313807" sldId="257"/>
            <ac:spMk id="9" creationId="{237C2479-7652-C37C-2A21-EA72FC424C26}"/>
          </ac:spMkLst>
        </pc:spChg>
        <pc:spChg chg="add mod">
          <ac:chgData name="Alex Storrer" userId="e9810e0b-7f99-42a2-804b-bce855b24a79" providerId="ADAL" clId="{BCE6AF8A-06D6-4C1B-9B44-1367DF94CC4A}" dt="2022-05-30T15:08:40.340" v="6976" actId="1038"/>
          <ac:spMkLst>
            <pc:docMk/>
            <pc:sldMk cId="1976313807" sldId="257"/>
            <ac:spMk id="15" creationId="{63C03A48-C422-43DB-90A0-5FA3EF98E806}"/>
          </ac:spMkLst>
        </pc:spChg>
        <pc:spChg chg="add mod">
          <ac:chgData name="Alex Storrer" userId="e9810e0b-7f99-42a2-804b-bce855b24a79" providerId="ADAL" clId="{BCE6AF8A-06D6-4C1B-9B44-1367DF94CC4A}" dt="2022-05-30T15:14:59.988" v="7118" actId="14100"/>
          <ac:spMkLst>
            <pc:docMk/>
            <pc:sldMk cId="1976313807" sldId="257"/>
            <ac:spMk id="17" creationId="{A506AF1B-A878-46DC-8FB8-2C596285D2B7}"/>
          </ac:spMkLst>
        </pc:spChg>
        <pc:spChg chg="add mod">
          <ac:chgData name="Alex Storrer" userId="e9810e0b-7f99-42a2-804b-bce855b24a79" providerId="ADAL" clId="{BCE6AF8A-06D6-4C1B-9B44-1367DF94CC4A}" dt="2022-05-30T15:15:27.366" v="7126" actId="1076"/>
          <ac:spMkLst>
            <pc:docMk/>
            <pc:sldMk cId="1976313807" sldId="257"/>
            <ac:spMk id="19" creationId="{E4BD73DB-4804-4DA7-8868-C965319EEB40}"/>
          </ac:spMkLst>
        </pc:spChg>
        <pc:spChg chg="add mod">
          <ac:chgData name="Alex Storrer" userId="e9810e0b-7f99-42a2-804b-bce855b24a79" providerId="ADAL" clId="{BCE6AF8A-06D6-4C1B-9B44-1367DF94CC4A}" dt="2022-05-30T15:15:35.419" v="7129" actId="20577"/>
          <ac:spMkLst>
            <pc:docMk/>
            <pc:sldMk cId="1976313807" sldId="257"/>
            <ac:spMk id="28" creationId="{8DCD6654-AFDE-475B-AE89-6F8634A8AE99}"/>
          </ac:spMkLst>
        </pc:spChg>
        <pc:spChg chg="add mod">
          <ac:chgData name="Alex Storrer" userId="e9810e0b-7f99-42a2-804b-bce855b24a79" providerId="ADAL" clId="{BCE6AF8A-06D6-4C1B-9B44-1367DF94CC4A}" dt="2022-05-30T15:15:44.102" v="7134" actId="207"/>
          <ac:spMkLst>
            <pc:docMk/>
            <pc:sldMk cId="1976313807" sldId="257"/>
            <ac:spMk id="29" creationId="{0DDFA50C-C561-4E1B-803E-F941D5332664}"/>
          </ac:spMkLst>
        </pc:spChg>
        <pc:picChg chg="add mod">
          <ac:chgData name="Alex Storrer" userId="e9810e0b-7f99-42a2-804b-bce855b24a79" providerId="ADAL" clId="{BCE6AF8A-06D6-4C1B-9B44-1367DF94CC4A}" dt="2022-05-30T14:47:00.345" v="6943" actId="18131"/>
          <ac:picMkLst>
            <pc:docMk/>
            <pc:sldMk cId="1976313807" sldId="257"/>
            <ac:picMk id="2050" creationId="{A0CBA27E-C144-403D-B9CC-2F176708B0B3}"/>
          </ac:picMkLst>
        </pc:picChg>
        <pc:picChg chg="add mod">
          <ac:chgData name="Alex Storrer" userId="e9810e0b-7f99-42a2-804b-bce855b24a79" providerId="ADAL" clId="{BCE6AF8A-06D6-4C1B-9B44-1367DF94CC4A}" dt="2022-05-30T15:10:29.745" v="7066" actId="732"/>
          <ac:picMkLst>
            <pc:docMk/>
            <pc:sldMk cId="1976313807" sldId="257"/>
            <ac:picMk id="2052" creationId="{D12BBE63-7C93-40B2-B20F-DCACF0D8BB03}"/>
          </ac:picMkLst>
        </pc:picChg>
        <pc:picChg chg="add mod">
          <ac:chgData name="Alex Storrer" userId="e9810e0b-7f99-42a2-804b-bce855b24a79" providerId="ADAL" clId="{BCE6AF8A-06D6-4C1B-9B44-1367DF94CC4A}" dt="2022-05-30T08:35:55.017" v="6660" actId="1076"/>
          <ac:picMkLst>
            <pc:docMk/>
            <pc:sldMk cId="1976313807" sldId="257"/>
            <ac:picMk id="2054" creationId="{A8F9CA11-4A62-4F2A-B906-1936BB82476E}"/>
          </ac:picMkLst>
        </pc:picChg>
        <pc:picChg chg="del mod">
          <ac:chgData name="Alex Storrer" userId="e9810e0b-7f99-42a2-804b-bce855b24a79" providerId="ADAL" clId="{BCE6AF8A-06D6-4C1B-9B44-1367DF94CC4A}" dt="2022-05-30T08:28:10.922" v="6379" actId="478"/>
          <ac:picMkLst>
            <pc:docMk/>
            <pc:sldMk cId="1976313807" sldId="257"/>
            <ac:picMk id="4098" creationId="{8A510D1E-4EAD-4E4B-9E9E-7894EF2C78EB}"/>
          </ac:picMkLst>
        </pc:picChg>
        <pc:picChg chg="del mod">
          <ac:chgData name="Alex Storrer" userId="e9810e0b-7f99-42a2-804b-bce855b24a79" providerId="ADAL" clId="{BCE6AF8A-06D6-4C1B-9B44-1367DF94CC4A}" dt="2022-05-30T08:35:34.349" v="6654" actId="478"/>
          <ac:picMkLst>
            <pc:docMk/>
            <pc:sldMk cId="1976313807" sldId="257"/>
            <ac:picMk id="4102" creationId="{AB5DFF30-AF9E-4A80-8BC5-F8AF8664AE35}"/>
          </ac:picMkLst>
        </pc:picChg>
        <pc:cxnChg chg="add del mod">
          <ac:chgData name="Alex Storrer" userId="e9810e0b-7f99-42a2-804b-bce855b24a79" providerId="ADAL" clId="{BCE6AF8A-06D6-4C1B-9B44-1367DF94CC4A}" dt="2022-05-30T15:10:13.930" v="7055" actId="478"/>
          <ac:cxnSpMkLst>
            <pc:docMk/>
            <pc:sldMk cId="1976313807" sldId="257"/>
            <ac:cxnSpMk id="10" creationId="{E558B143-87B5-473B-A28A-B3BCA052AE94}"/>
          </ac:cxnSpMkLst>
        </pc:cxnChg>
        <pc:cxnChg chg="add del mod">
          <ac:chgData name="Alex Storrer" userId="e9810e0b-7f99-42a2-804b-bce855b24a79" providerId="ADAL" clId="{BCE6AF8A-06D6-4C1B-9B44-1367DF94CC4A}" dt="2022-05-30T15:10:12.476" v="7054" actId="478"/>
          <ac:cxnSpMkLst>
            <pc:docMk/>
            <pc:sldMk cId="1976313807" sldId="257"/>
            <ac:cxnSpMk id="20" creationId="{4C764080-6865-40C1-A283-9057D696E444}"/>
          </ac:cxnSpMkLst>
        </pc:cxnChg>
      </pc:sldChg>
      <pc:sldChg chg="modSp mod">
        <pc:chgData name="Alex Storrer" userId="e9810e0b-7f99-42a2-804b-bce855b24a79" providerId="ADAL" clId="{BCE6AF8A-06D6-4C1B-9B44-1367DF94CC4A}" dt="2022-05-30T14:24:55.644" v="6807" actId="13822"/>
        <pc:sldMkLst>
          <pc:docMk/>
          <pc:sldMk cId="2782308519" sldId="260"/>
        </pc:sldMkLst>
        <pc:spChg chg="mod">
          <ac:chgData name="Alex Storrer" userId="e9810e0b-7f99-42a2-804b-bce855b24a79" providerId="ADAL" clId="{BCE6AF8A-06D6-4C1B-9B44-1367DF94CC4A}" dt="2022-05-30T14:24:55.644" v="6807" actId="13822"/>
          <ac:spMkLst>
            <pc:docMk/>
            <pc:sldMk cId="2782308519" sldId="260"/>
            <ac:spMk id="12" creationId="{751A3179-7869-42E1-91AA-8CF14711EC7B}"/>
          </ac:spMkLst>
        </pc:spChg>
      </pc:sldChg>
      <pc:sldChg chg="modSp mod">
        <pc:chgData name="Alex Storrer" userId="e9810e0b-7f99-42a2-804b-bce855b24a79" providerId="ADAL" clId="{BCE6AF8A-06D6-4C1B-9B44-1367DF94CC4A}" dt="2022-05-30T08:33:17.357" v="6625" actId="20577"/>
        <pc:sldMkLst>
          <pc:docMk/>
          <pc:sldMk cId="3584089718" sldId="262"/>
        </pc:sldMkLst>
        <pc:spChg chg="mod">
          <ac:chgData name="Alex Storrer" userId="e9810e0b-7f99-42a2-804b-bce855b24a79" providerId="ADAL" clId="{BCE6AF8A-06D6-4C1B-9B44-1367DF94CC4A}" dt="2022-05-30T08:33:17.357" v="6625" actId="20577"/>
          <ac:spMkLst>
            <pc:docMk/>
            <pc:sldMk cId="3584089718" sldId="262"/>
            <ac:spMk id="9" creationId="{90731AD8-D4F8-44FD-8876-C55BECDBBE0E}"/>
          </ac:spMkLst>
        </pc:spChg>
      </pc:sldChg>
      <pc:sldChg chg="addCm delCm modCm">
        <pc:chgData name="Alex Storrer" userId="e9810e0b-7f99-42a2-804b-bce855b24a79" providerId="ADAL" clId="{BCE6AF8A-06D6-4C1B-9B44-1367DF94CC4A}" dt="2022-05-30T08:17:53.339" v="4904" actId="1592"/>
        <pc:sldMkLst>
          <pc:docMk/>
          <pc:sldMk cId="1375462557" sldId="267"/>
        </pc:sldMkLst>
      </pc:sldChg>
      <pc:sldChg chg="delSp modSp mod ord modShow modNotesTx">
        <pc:chgData name="Alex Storrer" userId="e9810e0b-7f99-42a2-804b-bce855b24a79" providerId="ADAL" clId="{BCE6AF8A-06D6-4C1B-9B44-1367DF94CC4A}" dt="2022-05-30T08:34:51.431" v="6653" actId="729"/>
        <pc:sldMkLst>
          <pc:docMk/>
          <pc:sldMk cId="3703734065" sldId="268"/>
        </pc:sldMkLst>
        <pc:spChg chg="mod">
          <ac:chgData name="Alex Storrer" userId="e9810e0b-7f99-42a2-804b-bce855b24a79" providerId="ADAL" clId="{BCE6AF8A-06D6-4C1B-9B44-1367DF94CC4A}" dt="2022-05-30T08:34:46.011" v="6652" actId="20577"/>
          <ac:spMkLst>
            <pc:docMk/>
            <pc:sldMk cId="3703734065" sldId="268"/>
            <ac:spMk id="2" creationId="{1809407D-B121-4D77-823E-E68C54710DB6}"/>
          </ac:spMkLst>
        </pc:spChg>
        <pc:spChg chg="del">
          <ac:chgData name="Alex Storrer" userId="e9810e0b-7f99-42a2-804b-bce855b24a79" providerId="ADAL" clId="{BCE6AF8A-06D6-4C1B-9B44-1367DF94CC4A}" dt="2022-05-30T08:30:24.917" v="6408" actId="478"/>
          <ac:spMkLst>
            <pc:docMk/>
            <pc:sldMk cId="3703734065" sldId="268"/>
            <ac:spMk id="52" creationId="{4BE9055F-D12C-45FD-8E34-56F4F3660D94}"/>
          </ac:spMkLst>
        </pc:spChg>
      </pc:sldChg>
      <pc:sldChg chg="addSp delSp modSp mod addCm delCm modNotesTx">
        <pc:chgData name="Alex Storrer" userId="e9810e0b-7f99-42a2-804b-bce855b24a79" providerId="ADAL" clId="{BCE6AF8A-06D6-4C1B-9B44-1367DF94CC4A}" dt="2022-05-30T15:17:57.119" v="7182" actId="1076"/>
        <pc:sldMkLst>
          <pc:docMk/>
          <pc:sldMk cId="3242247810" sldId="276"/>
        </pc:sldMkLst>
        <pc:spChg chg="del mod">
          <ac:chgData name="Alex Storrer" userId="e9810e0b-7f99-42a2-804b-bce855b24a79" providerId="ADAL" clId="{BCE6AF8A-06D6-4C1B-9B44-1367DF94CC4A}" dt="2022-05-30T07:36:38.868" v="166" actId="478"/>
          <ac:spMkLst>
            <pc:docMk/>
            <pc:sldMk cId="3242247810" sldId="276"/>
            <ac:spMk id="3" creationId="{FC7EF189-541F-EBCA-6E59-F279AD40F10B}"/>
          </ac:spMkLst>
        </pc:spChg>
        <pc:spChg chg="add mod">
          <ac:chgData name="Alex Storrer" userId="e9810e0b-7f99-42a2-804b-bce855b24a79" providerId="ADAL" clId="{BCE6AF8A-06D6-4C1B-9B44-1367DF94CC4A}" dt="2022-05-30T14:07:26.821" v="6779" actId="20577"/>
          <ac:spMkLst>
            <pc:docMk/>
            <pc:sldMk cId="3242247810" sldId="276"/>
            <ac:spMk id="4" creationId="{690D31A7-AE38-4582-9BB6-07CDEC52CF0F}"/>
          </ac:spMkLst>
        </pc:spChg>
        <pc:spChg chg="mod">
          <ac:chgData name="Alex Storrer" userId="e9810e0b-7f99-42a2-804b-bce855b24a79" providerId="ADAL" clId="{BCE6AF8A-06D6-4C1B-9B44-1367DF94CC4A}" dt="2022-05-30T07:36:27.927" v="164" actId="1076"/>
          <ac:spMkLst>
            <pc:docMk/>
            <pc:sldMk cId="3242247810" sldId="276"/>
            <ac:spMk id="7" creationId="{ED3D0624-83EE-6739-3630-733494066119}"/>
          </ac:spMkLst>
        </pc:spChg>
        <pc:spChg chg="add mod">
          <ac:chgData name="Alex Storrer" userId="e9810e0b-7f99-42a2-804b-bce855b24a79" providerId="ADAL" clId="{BCE6AF8A-06D6-4C1B-9B44-1367DF94CC4A}" dt="2022-05-30T15:17:15.134" v="7164" actId="20577"/>
          <ac:spMkLst>
            <pc:docMk/>
            <pc:sldMk cId="3242247810" sldId="276"/>
            <ac:spMk id="40" creationId="{986AF024-0A20-44A5-8032-1D5C93D08EFE}"/>
          </ac:spMkLst>
        </pc:spChg>
        <pc:spChg chg="add mod">
          <ac:chgData name="Alex Storrer" userId="e9810e0b-7f99-42a2-804b-bce855b24a79" providerId="ADAL" clId="{BCE6AF8A-06D6-4C1B-9B44-1367DF94CC4A}" dt="2022-05-30T15:17:41.885" v="7175" actId="20577"/>
          <ac:spMkLst>
            <pc:docMk/>
            <pc:sldMk cId="3242247810" sldId="276"/>
            <ac:spMk id="41" creationId="{ED9D9362-D3FF-41B8-9A08-554BA95594E7}"/>
          </ac:spMkLst>
        </pc:spChg>
        <pc:spChg chg="add mod">
          <ac:chgData name="Alex Storrer" userId="e9810e0b-7f99-42a2-804b-bce855b24a79" providerId="ADAL" clId="{BCE6AF8A-06D6-4C1B-9B44-1367DF94CC4A}" dt="2022-05-30T15:17:57.119" v="7182" actId="1076"/>
          <ac:spMkLst>
            <pc:docMk/>
            <pc:sldMk cId="3242247810" sldId="276"/>
            <ac:spMk id="42" creationId="{7CB9CB58-55BF-4923-9FC0-262A098DED7E}"/>
          </ac:spMkLst>
        </pc:spChg>
        <pc:picChg chg="mod">
          <ac:chgData name="Alex Storrer" userId="e9810e0b-7f99-42a2-804b-bce855b24a79" providerId="ADAL" clId="{BCE6AF8A-06D6-4C1B-9B44-1367DF94CC4A}" dt="2022-05-30T07:37:25.679" v="180" actId="1076"/>
          <ac:picMkLst>
            <pc:docMk/>
            <pc:sldMk cId="3242247810" sldId="276"/>
            <ac:picMk id="2" creationId="{5C3F68A6-8B67-6274-E6CB-31B9B410773C}"/>
          </ac:picMkLst>
        </pc:picChg>
        <pc:picChg chg="add mod">
          <ac:chgData name="Alex Storrer" userId="e9810e0b-7f99-42a2-804b-bce855b24a79" providerId="ADAL" clId="{BCE6AF8A-06D6-4C1B-9B44-1367DF94CC4A}" dt="2022-05-30T08:02:20.721" v="3386" actId="1035"/>
          <ac:picMkLst>
            <pc:docMk/>
            <pc:sldMk cId="3242247810" sldId="276"/>
            <ac:picMk id="1026" creationId="{A7F0AC8A-3CA4-45E6-9084-3007B5463000}"/>
          </ac:picMkLst>
        </pc:picChg>
        <pc:picChg chg="add mod">
          <ac:chgData name="Alex Storrer" userId="e9810e0b-7f99-42a2-804b-bce855b24a79" providerId="ADAL" clId="{BCE6AF8A-06D6-4C1B-9B44-1367DF94CC4A}" dt="2022-05-30T08:01:55.898" v="3361" actId="732"/>
          <ac:picMkLst>
            <pc:docMk/>
            <pc:sldMk cId="3242247810" sldId="276"/>
            <ac:picMk id="1028" creationId="{1760CC1E-FBBF-4837-B138-51D6D73D1D1F}"/>
          </ac:picMkLst>
        </pc:picChg>
      </pc:sldChg>
      <pc:sldChg chg="modSp new mod">
        <pc:chgData name="Alex Storrer" userId="e9810e0b-7f99-42a2-804b-bce855b24a79" providerId="ADAL" clId="{BCE6AF8A-06D6-4C1B-9B44-1367DF94CC4A}" dt="2022-05-30T15:24:11.573" v="7193"/>
        <pc:sldMkLst>
          <pc:docMk/>
          <pc:sldMk cId="2549125921" sldId="285"/>
        </pc:sldMkLst>
        <pc:spChg chg="mod">
          <ac:chgData name="Alex Storrer" userId="e9810e0b-7f99-42a2-804b-bce855b24a79" providerId="ADAL" clId="{BCE6AF8A-06D6-4C1B-9B44-1367DF94CC4A}" dt="2022-05-30T15:24:11.573" v="7193"/>
          <ac:spMkLst>
            <pc:docMk/>
            <pc:sldMk cId="2549125921" sldId="285"/>
            <ac:spMk id="3" creationId="{4751D209-4328-4809-BA78-21B9CEA418C2}"/>
          </ac:spMkLst>
        </pc:spChg>
      </pc:sldChg>
    </pc:docChg>
  </pc:docChgLst>
  <pc:docChgLst>
    <pc:chgData name="Alex Storrer" userId="e9810e0b-7f99-42a2-804b-bce855b24a79" providerId="ADAL" clId="{9D5655C4-F4B0-4CEA-B08B-0136A7C8139E}"/>
    <pc:docChg chg="undo custSel modSld sldOrd modSection">
      <pc:chgData name="Alex Storrer" userId="e9810e0b-7f99-42a2-804b-bce855b24a79" providerId="ADAL" clId="{9D5655C4-F4B0-4CEA-B08B-0136A7C8139E}" dt="2022-06-21T13:23:45.247" v="1379" actId="20577"/>
      <pc:docMkLst>
        <pc:docMk/>
      </pc:docMkLst>
      <pc:sldChg chg="modSp mod ord modNotesTx">
        <pc:chgData name="Alex Storrer" userId="e9810e0b-7f99-42a2-804b-bce855b24a79" providerId="ADAL" clId="{9D5655C4-F4B0-4CEA-B08B-0136A7C8139E}" dt="2022-06-21T13:22:50.429" v="1267" actId="20577"/>
        <pc:sldMkLst>
          <pc:docMk/>
          <pc:sldMk cId="3660199807" sldId="274"/>
        </pc:sldMkLst>
        <pc:spChg chg="mod">
          <ac:chgData name="Alex Storrer" userId="e9810e0b-7f99-42a2-804b-bce855b24a79" providerId="ADAL" clId="{9D5655C4-F4B0-4CEA-B08B-0136A7C8139E}" dt="2022-06-21T13:22:50.429" v="1267" actId="20577"/>
          <ac:spMkLst>
            <pc:docMk/>
            <pc:sldMk cId="3660199807" sldId="274"/>
            <ac:spMk id="3" creationId="{8C7CD7EA-C028-225A-F760-4A3FB6FD327E}"/>
          </ac:spMkLst>
        </pc:spChg>
      </pc:sldChg>
      <pc:sldChg chg="addSp delSp modSp mod modNotesTx">
        <pc:chgData name="Alex Storrer" userId="e9810e0b-7f99-42a2-804b-bce855b24a79" providerId="ADAL" clId="{9D5655C4-F4B0-4CEA-B08B-0136A7C8139E}" dt="2022-06-21T13:23:45.247" v="1379" actId="20577"/>
        <pc:sldMkLst>
          <pc:docMk/>
          <pc:sldMk cId="2901637430" sldId="295"/>
        </pc:sldMkLst>
        <pc:spChg chg="mod">
          <ac:chgData name="Alex Storrer" userId="e9810e0b-7f99-42a2-804b-bce855b24a79" providerId="ADAL" clId="{9D5655C4-F4B0-4CEA-B08B-0136A7C8139E}" dt="2022-06-21T13:18:36.557" v="670" actId="20577"/>
          <ac:spMkLst>
            <pc:docMk/>
            <pc:sldMk cId="2901637430" sldId="295"/>
            <ac:spMk id="3" creationId="{8C7CD7EA-C028-225A-F760-4A3FB6FD327E}"/>
          </ac:spMkLst>
        </pc:spChg>
        <pc:spChg chg="del">
          <ac:chgData name="Alex Storrer" userId="e9810e0b-7f99-42a2-804b-bce855b24a79" providerId="ADAL" clId="{9D5655C4-F4B0-4CEA-B08B-0136A7C8139E}" dt="2022-06-21T13:23:08.445" v="1268" actId="478"/>
          <ac:spMkLst>
            <pc:docMk/>
            <pc:sldMk cId="2901637430" sldId="295"/>
            <ac:spMk id="4" creationId="{CBEDDE64-4291-FD5B-B9BD-383BB78ED8DC}"/>
          </ac:spMkLst>
        </pc:spChg>
        <pc:spChg chg="del">
          <ac:chgData name="Alex Storrer" userId="e9810e0b-7f99-42a2-804b-bce855b24a79" providerId="ADAL" clId="{9D5655C4-F4B0-4CEA-B08B-0136A7C8139E}" dt="2022-06-21T13:23:08.445" v="1268" actId="478"/>
          <ac:spMkLst>
            <pc:docMk/>
            <pc:sldMk cId="2901637430" sldId="295"/>
            <ac:spMk id="5" creationId="{EE66DB52-D496-2114-CA8C-1F267D59E792}"/>
          </ac:spMkLst>
        </pc:spChg>
        <pc:spChg chg="add mod">
          <ac:chgData name="Alex Storrer" userId="e9810e0b-7f99-42a2-804b-bce855b24a79" providerId="ADAL" clId="{9D5655C4-F4B0-4CEA-B08B-0136A7C8139E}" dt="2022-06-21T13:23:45.247" v="1379" actId="20577"/>
          <ac:spMkLst>
            <pc:docMk/>
            <pc:sldMk cId="2901637430" sldId="295"/>
            <ac:spMk id="9" creationId="{61C6F0AE-9FDC-4C71-B74E-FAAC6E0DA196}"/>
          </ac:spMkLst>
        </pc:spChg>
        <pc:spChg chg="del">
          <ac:chgData name="Alex Storrer" userId="e9810e0b-7f99-42a2-804b-bce855b24a79" providerId="ADAL" clId="{9D5655C4-F4B0-4CEA-B08B-0136A7C8139E}" dt="2022-06-21T13:23:08.445" v="1268" actId="478"/>
          <ac:spMkLst>
            <pc:docMk/>
            <pc:sldMk cId="2901637430" sldId="295"/>
            <ac:spMk id="10" creationId="{87FADBD1-F150-3E14-188C-16BAE3F54D0E}"/>
          </ac:spMkLst>
        </pc:spChg>
        <pc:spChg chg="del">
          <ac:chgData name="Alex Storrer" userId="e9810e0b-7f99-42a2-804b-bce855b24a79" providerId="ADAL" clId="{9D5655C4-F4B0-4CEA-B08B-0136A7C8139E}" dt="2022-06-21T13:23:08.445" v="1268" actId="478"/>
          <ac:spMkLst>
            <pc:docMk/>
            <pc:sldMk cId="2901637430" sldId="295"/>
            <ac:spMk id="12" creationId="{1A1EF49A-608D-658C-D3AC-403479C776B4}"/>
          </ac:spMkLst>
        </pc:spChg>
        <pc:spChg chg="del">
          <ac:chgData name="Alex Storrer" userId="e9810e0b-7f99-42a2-804b-bce855b24a79" providerId="ADAL" clId="{9D5655C4-F4B0-4CEA-B08B-0136A7C8139E}" dt="2022-06-21T13:23:08.445" v="1268" actId="478"/>
          <ac:spMkLst>
            <pc:docMk/>
            <pc:sldMk cId="2901637430" sldId="295"/>
            <ac:spMk id="16" creationId="{17EE1362-76A8-7275-40A5-F3DE609FAC7F}"/>
          </ac:spMkLst>
        </pc:spChg>
        <pc:spChg chg="del">
          <ac:chgData name="Alex Storrer" userId="e9810e0b-7f99-42a2-804b-bce855b24a79" providerId="ADAL" clId="{9D5655C4-F4B0-4CEA-B08B-0136A7C8139E}" dt="2022-06-21T13:23:08.445" v="1268" actId="478"/>
          <ac:spMkLst>
            <pc:docMk/>
            <pc:sldMk cId="2901637430" sldId="295"/>
            <ac:spMk id="18" creationId="{C8F07FC3-5334-8EF2-24F3-B6A0938F2FD0}"/>
          </ac:spMkLst>
        </pc:spChg>
        <pc:spChg chg="del">
          <ac:chgData name="Alex Storrer" userId="e9810e0b-7f99-42a2-804b-bce855b24a79" providerId="ADAL" clId="{9D5655C4-F4B0-4CEA-B08B-0136A7C8139E}" dt="2022-06-21T13:23:08.445" v="1268" actId="478"/>
          <ac:spMkLst>
            <pc:docMk/>
            <pc:sldMk cId="2901637430" sldId="295"/>
            <ac:spMk id="19" creationId="{7905087E-8876-5FCF-7EF5-4E13F49F8611}"/>
          </ac:spMkLst>
        </pc:spChg>
        <pc:spChg chg="del">
          <ac:chgData name="Alex Storrer" userId="e9810e0b-7f99-42a2-804b-bce855b24a79" providerId="ADAL" clId="{9D5655C4-F4B0-4CEA-B08B-0136A7C8139E}" dt="2022-06-21T13:23:08.445" v="1268" actId="478"/>
          <ac:spMkLst>
            <pc:docMk/>
            <pc:sldMk cId="2901637430" sldId="295"/>
            <ac:spMk id="20" creationId="{E6DAC066-C005-714D-342A-A066371BBB54}"/>
          </ac:spMkLst>
        </pc:spChg>
        <pc:spChg chg="del">
          <ac:chgData name="Alex Storrer" userId="e9810e0b-7f99-42a2-804b-bce855b24a79" providerId="ADAL" clId="{9D5655C4-F4B0-4CEA-B08B-0136A7C8139E}" dt="2022-06-21T13:23:08.445" v="1268" actId="478"/>
          <ac:spMkLst>
            <pc:docMk/>
            <pc:sldMk cId="2901637430" sldId="295"/>
            <ac:spMk id="21" creationId="{0127AE2A-70F3-3951-DA5E-343C252D986C}"/>
          </ac:spMkLst>
        </pc:spChg>
        <pc:spChg chg="del">
          <ac:chgData name="Alex Storrer" userId="e9810e0b-7f99-42a2-804b-bce855b24a79" providerId="ADAL" clId="{9D5655C4-F4B0-4CEA-B08B-0136A7C8139E}" dt="2022-06-21T13:23:08.445" v="1268" actId="478"/>
          <ac:spMkLst>
            <pc:docMk/>
            <pc:sldMk cId="2901637430" sldId="295"/>
            <ac:spMk id="22" creationId="{2B56D3A9-FDFC-1327-0AA5-80637ACC4DBF}"/>
          </ac:spMkLst>
        </pc:spChg>
        <pc:spChg chg="del">
          <ac:chgData name="Alex Storrer" userId="e9810e0b-7f99-42a2-804b-bce855b24a79" providerId="ADAL" clId="{9D5655C4-F4B0-4CEA-B08B-0136A7C8139E}" dt="2022-06-21T13:23:08.445" v="1268" actId="478"/>
          <ac:spMkLst>
            <pc:docMk/>
            <pc:sldMk cId="2901637430" sldId="295"/>
            <ac:spMk id="23" creationId="{014BB6BA-850F-3C7C-EAD6-C5C751409F7C}"/>
          </ac:spMkLst>
        </pc:spChg>
        <pc:spChg chg="del">
          <ac:chgData name="Alex Storrer" userId="e9810e0b-7f99-42a2-804b-bce855b24a79" providerId="ADAL" clId="{9D5655C4-F4B0-4CEA-B08B-0136A7C8139E}" dt="2022-06-21T13:23:08.445" v="1268" actId="478"/>
          <ac:spMkLst>
            <pc:docMk/>
            <pc:sldMk cId="2901637430" sldId="295"/>
            <ac:spMk id="24" creationId="{391D834B-35AA-F334-833E-CF9E6E319BCE}"/>
          </ac:spMkLst>
        </pc:spChg>
        <pc:spChg chg="del">
          <ac:chgData name="Alex Storrer" userId="e9810e0b-7f99-42a2-804b-bce855b24a79" providerId="ADAL" clId="{9D5655C4-F4B0-4CEA-B08B-0136A7C8139E}" dt="2022-06-21T13:23:08.445" v="1268" actId="478"/>
          <ac:spMkLst>
            <pc:docMk/>
            <pc:sldMk cId="2901637430" sldId="295"/>
            <ac:spMk id="25" creationId="{7CCBE55F-170C-53CF-8F35-B41DFC149034}"/>
          </ac:spMkLst>
        </pc:spChg>
        <pc:spChg chg="del">
          <ac:chgData name="Alex Storrer" userId="e9810e0b-7f99-42a2-804b-bce855b24a79" providerId="ADAL" clId="{9D5655C4-F4B0-4CEA-B08B-0136A7C8139E}" dt="2022-06-21T13:23:08.445" v="1268" actId="478"/>
          <ac:spMkLst>
            <pc:docMk/>
            <pc:sldMk cId="2901637430" sldId="295"/>
            <ac:spMk id="26" creationId="{334A0253-0338-F577-6BA7-EBDCE8EDF534}"/>
          </ac:spMkLst>
        </pc:spChg>
        <pc:spChg chg="del">
          <ac:chgData name="Alex Storrer" userId="e9810e0b-7f99-42a2-804b-bce855b24a79" providerId="ADAL" clId="{9D5655C4-F4B0-4CEA-B08B-0136A7C8139E}" dt="2022-06-21T13:23:08.445" v="1268" actId="478"/>
          <ac:spMkLst>
            <pc:docMk/>
            <pc:sldMk cId="2901637430" sldId="295"/>
            <ac:spMk id="28" creationId="{0AABAC1D-C5E7-7777-991D-E3D4CA8F8D28}"/>
          </ac:spMkLst>
        </pc:spChg>
        <pc:spChg chg="del">
          <ac:chgData name="Alex Storrer" userId="e9810e0b-7f99-42a2-804b-bce855b24a79" providerId="ADAL" clId="{9D5655C4-F4B0-4CEA-B08B-0136A7C8139E}" dt="2022-06-21T13:23:08.445" v="1268" actId="478"/>
          <ac:spMkLst>
            <pc:docMk/>
            <pc:sldMk cId="2901637430" sldId="295"/>
            <ac:spMk id="29" creationId="{F15EF9F9-745F-7216-5715-AF7B561A835E}"/>
          </ac:spMkLst>
        </pc:spChg>
        <pc:picChg chg="del">
          <ac:chgData name="Alex Storrer" userId="e9810e0b-7f99-42a2-804b-bce855b24a79" providerId="ADAL" clId="{9D5655C4-F4B0-4CEA-B08B-0136A7C8139E}" dt="2022-06-21T13:23:08.445" v="1268" actId="478"/>
          <ac:picMkLst>
            <pc:docMk/>
            <pc:sldMk cId="2901637430" sldId="295"/>
            <ac:picMk id="6" creationId="{17576E56-65C1-79C8-9CA8-BD68C37BAAE8}"/>
          </ac:picMkLst>
        </pc:picChg>
        <pc:picChg chg="del">
          <ac:chgData name="Alex Storrer" userId="e9810e0b-7f99-42a2-804b-bce855b24a79" providerId="ADAL" clId="{9D5655C4-F4B0-4CEA-B08B-0136A7C8139E}" dt="2022-06-21T13:23:08.445" v="1268" actId="478"/>
          <ac:picMkLst>
            <pc:docMk/>
            <pc:sldMk cId="2901637430" sldId="295"/>
            <ac:picMk id="7" creationId="{C4FC93FE-5A7F-65AC-B1AF-81F36CD531F3}"/>
          </ac:picMkLst>
        </pc:picChg>
        <pc:picChg chg="del">
          <ac:chgData name="Alex Storrer" userId="e9810e0b-7f99-42a2-804b-bce855b24a79" providerId="ADAL" clId="{9D5655C4-F4B0-4CEA-B08B-0136A7C8139E}" dt="2022-06-21T13:23:08.445" v="1268" actId="478"/>
          <ac:picMkLst>
            <pc:docMk/>
            <pc:sldMk cId="2901637430" sldId="295"/>
            <ac:picMk id="8" creationId="{E9275BBC-7E0B-B80F-49B5-93BC6CB94E47}"/>
          </ac:picMkLst>
        </pc:picChg>
        <pc:picChg chg="del">
          <ac:chgData name="Alex Storrer" userId="e9810e0b-7f99-42a2-804b-bce855b24a79" providerId="ADAL" clId="{9D5655C4-F4B0-4CEA-B08B-0136A7C8139E}" dt="2022-06-21T13:23:08.445" v="1268" actId="478"/>
          <ac:picMkLst>
            <pc:docMk/>
            <pc:sldMk cId="2901637430" sldId="295"/>
            <ac:picMk id="1026" creationId="{68E2EC74-4B6D-E2C8-6CFF-14F37484C9DC}"/>
          </ac:picMkLst>
        </pc:picChg>
      </pc:sldChg>
    </pc:docChg>
  </pc:docChgLst>
  <pc:docChgLst>
    <pc:chgData name="Chloe Wilson" userId="S::wilson.chl@northeastern.edu::deb86ede-8db3-43c6-bfed-1a18f3c06a92" providerId="AD" clId="Web-{6E2CE604-34F6-D94F-0307-989B769C951C}"/>
    <pc:docChg chg="addSld delSld modSld sldOrd modSection">
      <pc:chgData name="Chloe Wilson" userId="S::wilson.chl@northeastern.edu::deb86ede-8db3-43c6-bfed-1a18f3c06a92" providerId="AD" clId="Web-{6E2CE604-34F6-D94F-0307-989B769C951C}" dt="2022-06-19T21:23:26.404" v="1601" actId="1076"/>
      <pc:docMkLst>
        <pc:docMk/>
      </pc:docMkLst>
      <pc:sldChg chg="ord">
        <pc:chgData name="Chloe Wilson" userId="S::wilson.chl@northeastern.edu::deb86ede-8db3-43c6-bfed-1a18f3c06a92" providerId="AD" clId="Web-{6E2CE604-34F6-D94F-0307-989B769C951C}" dt="2022-06-19T21:22:05.414" v="1539"/>
        <pc:sldMkLst>
          <pc:docMk/>
          <pc:sldMk cId="1331644637" sldId="259"/>
        </pc:sldMkLst>
      </pc:sldChg>
      <pc:sldChg chg="mod modShow">
        <pc:chgData name="Chloe Wilson" userId="S::wilson.chl@northeastern.edu::deb86ede-8db3-43c6-bfed-1a18f3c06a92" providerId="AD" clId="Web-{6E2CE604-34F6-D94F-0307-989B769C951C}" dt="2022-06-19T21:22:30.931" v="1545"/>
        <pc:sldMkLst>
          <pc:docMk/>
          <pc:sldMk cId="2571828970" sldId="261"/>
        </pc:sldMkLst>
      </pc:sldChg>
      <pc:sldChg chg="mod modShow">
        <pc:chgData name="Chloe Wilson" userId="S::wilson.chl@northeastern.edu::deb86ede-8db3-43c6-bfed-1a18f3c06a92" providerId="AD" clId="Web-{6E2CE604-34F6-D94F-0307-989B769C951C}" dt="2022-06-19T21:22:14.368" v="1540"/>
        <pc:sldMkLst>
          <pc:docMk/>
          <pc:sldMk cId="1375462557" sldId="267"/>
        </pc:sldMkLst>
      </pc:sldChg>
      <pc:sldChg chg="mod modShow">
        <pc:chgData name="Chloe Wilson" userId="S::wilson.chl@northeastern.edu::deb86ede-8db3-43c6-bfed-1a18f3c06a92" providerId="AD" clId="Web-{6E2CE604-34F6-D94F-0307-989B769C951C}" dt="2022-06-19T21:22:21.931" v="1542"/>
        <pc:sldMkLst>
          <pc:docMk/>
          <pc:sldMk cId="1039008024" sldId="286"/>
        </pc:sldMkLst>
      </pc:sldChg>
      <pc:sldChg chg="mod modShow">
        <pc:chgData name="Chloe Wilson" userId="S::wilson.chl@northeastern.edu::deb86ede-8db3-43c6-bfed-1a18f3c06a92" providerId="AD" clId="Web-{6E2CE604-34F6-D94F-0307-989B769C951C}" dt="2022-06-19T21:22:25.118" v="1543"/>
        <pc:sldMkLst>
          <pc:docMk/>
          <pc:sldMk cId="2569993474" sldId="287"/>
        </pc:sldMkLst>
      </pc:sldChg>
      <pc:sldChg chg="mod modShow">
        <pc:chgData name="Chloe Wilson" userId="S::wilson.chl@northeastern.edu::deb86ede-8db3-43c6-bfed-1a18f3c06a92" providerId="AD" clId="Web-{6E2CE604-34F6-D94F-0307-989B769C951C}" dt="2022-06-19T21:22:18.415" v="1541"/>
        <pc:sldMkLst>
          <pc:docMk/>
          <pc:sldMk cId="308781848" sldId="290"/>
        </pc:sldMkLst>
      </pc:sldChg>
      <pc:sldChg chg="new del">
        <pc:chgData name="Chloe Wilson" userId="S::wilson.chl@northeastern.edu::deb86ede-8db3-43c6-bfed-1a18f3c06a92" providerId="AD" clId="Web-{6E2CE604-34F6-D94F-0307-989B769C951C}" dt="2022-06-19T19:00:33.599" v="2"/>
        <pc:sldMkLst>
          <pc:docMk/>
          <pc:sldMk cId="2338243283" sldId="292"/>
        </pc:sldMkLst>
      </pc:sldChg>
      <pc:sldChg chg="addSp delSp modSp add ord replId">
        <pc:chgData name="Chloe Wilson" userId="S::wilson.chl@northeastern.edu::deb86ede-8db3-43c6-bfed-1a18f3c06a92" providerId="AD" clId="Web-{6E2CE604-34F6-D94F-0307-989B769C951C}" dt="2022-06-19T21:23:26.404" v="1601" actId="1076"/>
        <pc:sldMkLst>
          <pc:docMk/>
          <pc:sldMk cId="702719243" sldId="293"/>
        </pc:sldMkLst>
        <pc:spChg chg="mod">
          <ac:chgData name="Chloe Wilson" userId="S::wilson.chl@northeastern.edu::deb86ede-8db3-43c6-bfed-1a18f3c06a92" providerId="AD" clId="Web-{6E2CE604-34F6-D94F-0307-989B769C951C}" dt="2022-06-19T19:00:39.646" v="25" actId="20577"/>
          <ac:spMkLst>
            <pc:docMk/>
            <pc:sldMk cId="702719243" sldId="293"/>
            <ac:spMk id="2" creationId="{E985BE3D-59B8-D0F0-8F69-2577C05E889A}"/>
          </ac:spMkLst>
        </pc:spChg>
        <pc:spChg chg="add del mod">
          <ac:chgData name="Chloe Wilson" userId="S::wilson.chl@northeastern.edu::deb86ede-8db3-43c6-bfed-1a18f3c06a92" providerId="AD" clId="Web-{6E2CE604-34F6-D94F-0307-989B769C951C}" dt="2022-06-19T21:01:08.209" v="1390"/>
          <ac:spMkLst>
            <pc:docMk/>
            <pc:sldMk cId="702719243" sldId="293"/>
            <ac:spMk id="4" creationId="{9169A800-1447-7759-6C6F-6DD17C68DDBF}"/>
          </ac:spMkLst>
        </pc:spChg>
        <pc:spChg chg="del">
          <ac:chgData name="Chloe Wilson" userId="S::wilson.chl@northeastern.edu::deb86ede-8db3-43c6-bfed-1a18f3c06a92" providerId="AD" clId="Web-{6E2CE604-34F6-D94F-0307-989B769C951C}" dt="2022-06-19T19:00:51.380" v="29"/>
          <ac:spMkLst>
            <pc:docMk/>
            <pc:sldMk cId="702719243" sldId="293"/>
            <ac:spMk id="4" creationId="{A038C659-EB83-4542-981A-C05D6ECCC7E9}"/>
          </ac:spMkLst>
        </pc:spChg>
        <pc:spChg chg="add del mod">
          <ac:chgData name="Chloe Wilson" userId="S::wilson.chl@northeastern.edu::deb86ede-8db3-43c6-bfed-1a18f3c06a92" providerId="AD" clId="Web-{6E2CE604-34F6-D94F-0307-989B769C951C}" dt="2022-06-19T21:01:07.037" v="1389"/>
          <ac:spMkLst>
            <pc:docMk/>
            <pc:sldMk cId="702719243" sldId="293"/>
            <ac:spMk id="7" creationId="{0F305A10-BECB-A206-319B-772A484D598F}"/>
          </ac:spMkLst>
        </pc:spChg>
        <pc:spChg chg="del">
          <ac:chgData name="Chloe Wilson" userId="S::wilson.chl@northeastern.edu::deb86ede-8db3-43c6-bfed-1a18f3c06a92" providerId="AD" clId="Web-{6E2CE604-34F6-D94F-0307-989B769C951C}" dt="2022-06-19T19:00:45.708" v="27"/>
          <ac:spMkLst>
            <pc:docMk/>
            <pc:sldMk cId="702719243" sldId="293"/>
            <ac:spMk id="12" creationId="{751A3179-7869-42E1-91AA-8CF14711EC7B}"/>
          </ac:spMkLst>
        </pc:spChg>
        <pc:spChg chg="add del mod">
          <ac:chgData name="Chloe Wilson" userId="S::wilson.chl@northeastern.edu::deb86ede-8db3-43c6-bfed-1a18f3c06a92" providerId="AD" clId="Web-{6E2CE604-34F6-D94F-0307-989B769C951C}" dt="2022-06-19T21:01:02.974" v="1388"/>
          <ac:spMkLst>
            <pc:docMk/>
            <pc:sldMk cId="702719243" sldId="293"/>
            <ac:spMk id="14" creationId="{63FD1F77-F098-A1CD-E32C-607ED906574C}"/>
          </ac:spMkLst>
        </pc:spChg>
        <pc:spChg chg="add del">
          <ac:chgData name="Chloe Wilson" userId="S::wilson.chl@northeastern.edu::deb86ede-8db3-43c6-bfed-1a18f3c06a92" providerId="AD" clId="Web-{6E2CE604-34F6-D94F-0307-989B769C951C}" dt="2022-06-19T21:18:40.042" v="1507"/>
          <ac:spMkLst>
            <pc:docMk/>
            <pc:sldMk cId="702719243" sldId="293"/>
            <ac:spMk id="15" creationId="{9F0E8BB6-8F7A-F8FC-58BA-AFD3C585DCBD}"/>
          </ac:spMkLst>
        </pc:spChg>
        <pc:grpChg chg="del">
          <ac:chgData name="Chloe Wilson" userId="S::wilson.chl@northeastern.edu::deb86ede-8db3-43c6-bfed-1a18f3c06a92" providerId="AD" clId="Web-{6E2CE604-34F6-D94F-0307-989B769C951C}" dt="2022-06-19T19:00:47.802" v="28"/>
          <ac:grpSpMkLst>
            <pc:docMk/>
            <pc:sldMk cId="702719243" sldId="293"/>
            <ac:grpSpMk id="8" creationId="{F7AEFA33-B1D2-4B90-CA51-A78B5EC349EB}"/>
          </ac:grpSpMkLst>
        </pc:grpChg>
        <pc:graphicFrameChg chg="add mod modGraphic">
          <ac:chgData name="Chloe Wilson" userId="S::wilson.chl@northeastern.edu::deb86ede-8db3-43c6-bfed-1a18f3c06a92" providerId="AD" clId="Web-{6E2CE604-34F6-D94F-0307-989B769C951C}" dt="2022-06-19T21:23:08.168" v="1597"/>
          <ac:graphicFrameMkLst>
            <pc:docMk/>
            <pc:sldMk cId="702719243" sldId="293"/>
            <ac:graphicFrameMk id="5" creationId="{74287FBE-C431-F787-A30D-10A5AB1767EE}"/>
          </ac:graphicFrameMkLst>
        </pc:graphicFrameChg>
        <pc:picChg chg="add mod">
          <ac:chgData name="Chloe Wilson" userId="S::wilson.chl@northeastern.edu::deb86ede-8db3-43c6-bfed-1a18f3c06a92" providerId="AD" clId="Web-{6E2CE604-34F6-D94F-0307-989B769C951C}" dt="2022-06-19T21:04:52.692" v="1432" actId="1076"/>
          <ac:picMkLst>
            <pc:docMk/>
            <pc:sldMk cId="702719243" sldId="293"/>
            <ac:picMk id="8" creationId="{2899B9FD-4D06-EDC8-76CE-65167BD09EBB}"/>
          </ac:picMkLst>
        </pc:picChg>
        <pc:picChg chg="add mod">
          <ac:chgData name="Chloe Wilson" userId="S::wilson.chl@northeastern.edu::deb86ede-8db3-43c6-bfed-1a18f3c06a92" providerId="AD" clId="Web-{6E2CE604-34F6-D94F-0307-989B769C951C}" dt="2022-06-19T21:23:26.404" v="1601" actId="1076"/>
          <ac:picMkLst>
            <pc:docMk/>
            <pc:sldMk cId="702719243" sldId="293"/>
            <ac:picMk id="9" creationId="{DBAFDDB4-EC74-1BD3-A70B-1FEA4F37C70E}"/>
          </ac:picMkLst>
        </pc:picChg>
        <pc:picChg chg="add mod">
          <ac:chgData name="Chloe Wilson" userId="S::wilson.chl@northeastern.edu::deb86ede-8db3-43c6-bfed-1a18f3c06a92" providerId="AD" clId="Web-{6E2CE604-34F6-D94F-0307-989B769C951C}" dt="2022-06-19T21:23:23.700" v="1600" actId="1076"/>
          <ac:picMkLst>
            <pc:docMk/>
            <pc:sldMk cId="702719243" sldId="293"/>
            <ac:picMk id="10" creationId="{C799CCF2-C40D-6933-64E4-39B1D19F6E70}"/>
          </ac:picMkLst>
        </pc:picChg>
        <pc:picChg chg="add mod">
          <ac:chgData name="Chloe Wilson" userId="S::wilson.chl@northeastern.edu::deb86ede-8db3-43c6-bfed-1a18f3c06a92" providerId="AD" clId="Web-{6E2CE604-34F6-D94F-0307-989B769C951C}" dt="2022-06-19T21:23:21.700" v="1599" actId="1076"/>
          <ac:picMkLst>
            <pc:docMk/>
            <pc:sldMk cId="702719243" sldId="293"/>
            <ac:picMk id="11" creationId="{97CC0DF9-7A71-FC00-D54E-7169EEE7A49B}"/>
          </ac:picMkLst>
        </pc:picChg>
        <pc:picChg chg="add mod">
          <ac:chgData name="Chloe Wilson" userId="S::wilson.chl@northeastern.edu::deb86ede-8db3-43c6-bfed-1a18f3c06a92" providerId="AD" clId="Web-{6E2CE604-34F6-D94F-0307-989B769C951C}" dt="2022-06-19T21:23:19.012" v="1598" actId="1076"/>
          <ac:picMkLst>
            <pc:docMk/>
            <pc:sldMk cId="702719243" sldId="293"/>
            <ac:picMk id="12" creationId="{7AB9E941-6EC4-3F77-DEDB-CBEFFC3F39DF}"/>
          </ac:picMkLst>
        </pc:picChg>
        <pc:picChg chg="del">
          <ac:chgData name="Chloe Wilson" userId="S::wilson.chl@northeastern.edu::deb86ede-8db3-43c6-bfed-1a18f3c06a92" providerId="AD" clId="Web-{6E2CE604-34F6-D94F-0307-989B769C951C}" dt="2022-06-19T19:00:41.802" v="26"/>
          <ac:picMkLst>
            <pc:docMk/>
            <pc:sldMk cId="702719243" sldId="293"/>
            <ac:picMk id="2050" creationId="{1F6A45AB-43AF-9462-F59C-4ED6E7CA9E29}"/>
          </ac:picMkLst>
        </pc:picChg>
        <pc:picChg chg="del">
          <ac:chgData name="Chloe Wilson" userId="S::wilson.chl@northeastern.edu::deb86ede-8db3-43c6-bfed-1a18f3c06a92" providerId="AD" clId="Web-{6E2CE604-34F6-D94F-0307-989B769C951C}" dt="2022-06-19T19:00:58.912" v="32"/>
          <ac:picMkLst>
            <pc:docMk/>
            <pc:sldMk cId="702719243" sldId="293"/>
            <ac:picMk id="2052" creationId="{8F33AB54-0260-EE74-8704-15D8713DB829}"/>
          </ac:picMkLst>
        </pc:picChg>
        <pc:picChg chg="del">
          <ac:chgData name="Chloe Wilson" userId="S::wilson.chl@northeastern.edu::deb86ede-8db3-43c6-bfed-1a18f3c06a92" providerId="AD" clId="Web-{6E2CE604-34F6-D94F-0307-989B769C951C}" dt="2022-06-19T19:00:57.505" v="31"/>
          <ac:picMkLst>
            <pc:docMk/>
            <pc:sldMk cId="702719243" sldId="293"/>
            <ac:picMk id="2056" creationId="{C6845E6A-568C-50E7-494F-9081A2372D47}"/>
          </ac:picMkLst>
        </pc:picChg>
      </pc:sldChg>
      <pc:sldChg chg="modSp add replId">
        <pc:chgData name="Chloe Wilson" userId="S::wilson.chl@northeastern.edu::deb86ede-8db3-43c6-bfed-1a18f3c06a92" providerId="AD" clId="Web-{6E2CE604-34F6-D94F-0307-989B769C951C}" dt="2022-06-19T21:21:42.538" v="1537" actId="20577"/>
        <pc:sldMkLst>
          <pc:docMk/>
          <pc:sldMk cId="2901637430" sldId="295"/>
        </pc:sldMkLst>
        <pc:spChg chg="mod">
          <ac:chgData name="Chloe Wilson" userId="S::wilson.chl@northeastern.edu::deb86ede-8db3-43c6-bfed-1a18f3c06a92" providerId="AD" clId="Web-{6E2CE604-34F6-D94F-0307-989B769C951C}" dt="2022-06-19T21:21:37.803" v="1535" actId="20577"/>
          <ac:spMkLst>
            <pc:docMk/>
            <pc:sldMk cId="2901637430" sldId="295"/>
            <ac:spMk id="2" creationId="{6057593E-0642-DAA8-4B4B-87FD1D9A5BFF}"/>
          </ac:spMkLst>
        </pc:spChg>
        <pc:spChg chg="mod">
          <ac:chgData name="Chloe Wilson" userId="S::wilson.chl@northeastern.edu::deb86ede-8db3-43c6-bfed-1a18f3c06a92" providerId="AD" clId="Web-{6E2CE604-34F6-D94F-0307-989B769C951C}" dt="2022-06-19T21:21:42.538" v="1537" actId="20577"/>
          <ac:spMkLst>
            <pc:docMk/>
            <pc:sldMk cId="2901637430" sldId="295"/>
            <ac:spMk id="3" creationId="{8C7CD7EA-C028-225A-F760-4A3FB6FD327E}"/>
          </ac:spMkLst>
        </pc:spChg>
      </pc:sldChg>
    </pc:docChg>
  </pc:docChgLst>
  <pc:docChgLst>
    <pc:chgData name="Ethan Holand" userId="740d2024-85ad-4662-9157-12e8a2b729a4" providerId="ADAL" clId="{F29A9F13-1709-44ED-B153-16B64F5C9504}"/>
    <pc:docChg chg="undo redo custSel addSld delSld modSld sldOrd addSection modSection">
      <pc:chgData name="Ethan Holand" userId="740d2024-85ad-4662-9157-12e8a2b729a4" providerId="ADAL" clId="{F29A9F13-1709-44ED-B153-16B64F5C9504}" dt="2022-05-31T15:43:54.039" v="6149" actId="20577"/>
      <pc:docMkLst>
        <pc:docMk/>
      </pc:docMkLst>
      <pc:sldChg chg="addSp delSp modSp mod modNotesTx">
        <pc:chgData name="Ethan Holand" userId="740d2024-85ad-4662-9157-12e8a2b729a4" providerId="ADAL" clId="{F29A9F13-1709-44ED-B153-16B64F5C9504}" dt="2022-05-30T15:00:45.444" v="5672" actId="20577"/>
        <pc:sldMkLst>
          <pc:docMk/>
          <pc:sldMk cId="109857222" sldId="256"/>
        </pc:sldMkLst>
        <pc:spChg chg="mod">
          <ac:chgData name="Ethan Holand" userId="740d2024-85ad-4662-9157-12e8a2b729a4" providerId="ADAL" clId="{F29A9F13-1709-44ED-B153-16B64F5C9504}" dt="2022-05-30T15:00:45.444" v="5672" actId="20577"/>
          <ac:spMkLst>
            <pc:docMk/>
            <pc:sldMk cId="109857222" sldId="256"/>
            <ac:spMk id="2" creationId="{00000000-0000-0000-0000-000000000000}"/>
          </ac:spMkLst>
        </pc:spChg>
        <pc:picChg chg="mod">
          <ac:chgData name="Ethan Holand" userId="740d2024-85ad-4662-9157-12e8a2b729a4" providerId="ADAL" clId="{F29A9F13-1709-44ED-B153-16B64F5C9504}" dt="2022-05-30T15:00:08.024" v="5642" actId="1076"/>
          <ac:picMkLst>
            <pc:docMk/>
            <pc:sldMk cId="109857222" sldId="256"/>
            <ac:picMk id="4" creationId="{7708078A-C9C9-FFDC-3CE8-01A519DD4401}"/>
          </ac:picMkLst>
        </pc:picChg>
        <pc:picChg chg="add del mod">
          <ac:chgData name="Ethan Holand" userId="740d2024-85ad-4662-9157-12e8a2b729a4" providerId="ADAL" clId="{F29A9F13-1709-44ED-B153-16B64F5C9504}" dt="2022-05-27T14:33:09.778" v="47" actId="478"/>
          <ac:picMkLst>
            <pc:docMk/>
            <pc:sldMk cId="109857222" sldId="256"/>
            <ac:picMk id="5" creationId="{0F5BA2DB-A23E-497B-896A-2756DB91203F}"/>
          </ac:picMkLst>
        </pc:picChg>
      </pc:sldChg>
      <pc:sldChg chg="addSp delSp modSp new mod modClrScheme chgLayout">
        <pc:chgData name="Ethan Holand" userId="740d2024-85ad-4662-9157-12e8a2b729a4" providerId="ADAL" clId="{F29A9F13-1709-44ED-B153-16B64F5C9504}" dt="2022-05-30T15:12:23.044" v="6006" actId="20577"/>
        <pc:sldMkLst>
          <pc:docMk/>
          <pc:sldMk cId="1976313807" sldId="257"/>
        </pc:sldMkLst>
        <pc:spChg chg="mod ord">
          <ac:chgData name="Ethan Holand" userId="740d2024-85ad-4662-9157-12e8a2b729a4" providerId="ADAL" clId="{F29A9F13-1709-44ED-B153-16B64F5C9504}" dt="2022-05-30T04:26:41.083" v="5065" actId="20577"/>
          <ac:spMkLst>
            <pc:docMk/>
            <pc:sldMk cId="1976313807" sldId="257"/>
            <ac:spMk id="2" creationId="{E5659F33-21A6-4AEB-93FD-6324541DECEA}"/>
          </ac:spMkLst>
        </pc:spChg>
        <pc:spChg chg="mod ord">
          <ac:chgData name="Ethan Holand" userId="740d2024-85ad-4662-9157-12e8a2b729a4" providerId="ADAL" clId="{F29A9F13-1709-44ED-B153-16B64F5C9504}" dt="2022-05-30T15:07:19.727" v="5790" actId="27636"/>
          <ac:spMkLst>
            <pc:docMk/>
            <pc:sldMk cId="1976313807" sldId="257"/>
            <ac:spMk id="3" creationId="{5C8D11EA-13CA-4147-B08C-FF9BE0E48A18}"/>
          </ac:spMkLst>
        </pc:spChg>
        <pc:spChg chg="add mod ord">
          <ac:chgData name="Ethan Holand" userId="740d2024-85ad-4662-9157-12e8a2b729a4" providerId="ADAL" clId="{F29A9F13-1709-44ED-B153-16B64F5C9504}" dt="2022-05-30T04:01:45.356" v="4318" actId="1076"/>
          <ac:spMkLst>
            <pc:docMk/>
            <pc:sldMk cId="1976313807" sldId="257"/>
            <ac:spMk id="4" creationId="{E31A14D2-7643-4865-8DF5-E478C95D3DF7}"/>
          </ac:spMkLst>
        </pc:spChg>
        <pc:spChg chg="add mod ord">
          <ac:chgData name="Ethan Holand" userId="740d2024-85ad-4662-9157-12e8a2b729a4" providerId="ADAL" clId="{F29A9F13-1709-44ED-B153-16B64F5C9504}" dt="2022-05-30T04:24:30.979" v="4973" actId="20577"/>
          <ac:spMkLst>
            <pc:docMk/>
            <pc:sldMk cId="1976313807" sldId="257"/>
            <ac:spMk id="5" creationId="{3C1E62B7-A58B-4A6D-84DF-FF087C816E9D}"/>
          </ac:spMkLst>
        </pc:spChg>
        <pc:spChg chg="add mod ord">
          <ac:chgData name="Ethan Holand" userId="740d2024-85ad-4662-9157-12e8a2b729a4" providerId="ADAL" clId="{F29A9F13-1709-44ED-B153-16B64F5C9504}" dt="2022-05-30T15:07:19.731" v="5791" actId="27636"/>
          <ac:spMkLst>
            <pc:docMk/>
            <pc:sldMk cId="1976313807" sldId="257"/>
            <ac:spMk id="6" creationId="{AB87CDF6-AB41-4DBC-9C94-034CC9580864}"/>
          </ac:spMkLst>
        </pc:spChg>
        <pc:spChg chg="mod">
          <ac:chgData name="Ethan Holand" userId="740d2024-85ad-4662-9157-12e8a2b729a4" providerId="ADAL" clId="{F29A9F13-1709-44ED-B153-16B64F5C9504}" dt="2022-05-30T15:08:38.272" v="5813" actId="121"/>
          <ac:spMkLst>
            <pc:docMk/>
            <pc:sldMk cId="1976313807" sldId="257"/>
            <ac:spMk id="7" creationId="{1C08B111-131D-4793-BC76-4C12BCE098DB}"/>
          </ac:spMkLst>
        </pc:spChg>
        <pc:spChg chg="add del mod">
          <ac:chgData name="Ethan Holand" userId="740d2024-85ad-4662-9157-12e8a2b729a4" providerId="ADAL" clId="{F29A9F13-1709-44ED-B153-16B64F5C9504}" dt="2022-05-30T03:35:04.973" v="3180" actId="478"/>
          <ac:spMkLst>
            <pc:docMk/>
            <pc:sldMk cId="1976313807" sldId="257"/>
            <ac:spMk id="9" creationId="{CDCA4BC6-62ED-486B-80CE-7694353304A4}"/>
          </ac:spMkLst>
        </pc:spChg>
        <pc:spChg chg="mod">
          <ac:chgData name="Ethan Holand" userId="740d2024-85ad-4662-9157-12e8a2b729a4" providerId="ADAL" clId="{F29A9F13-1709-44ED-B153-16B64F5C9504}" dt="2022-05-30T15:12:23.044" v="6006" actId="20577"/>
          <ac:spMkLst>
            <pc:docMk/>
            <pc:sldMk cId="1976313807" sldId="257"/>
            <ac:spMk id="17" creationId="{A506AF1B-A878-46DC-8FB8-2C596285D2B7}"/>
          </ac:spMkLst>
        </pc:spChg>
        <pc:picChg chg="add mod">
          <ac:chgData name="Ethan Holand" userId="740d2024-85ad-4662-9157-12e8a2b729a4" providerId="ADAL" clId="{F29A9F13-1709-44ED-B153-16B64F5C9504}" dt="2022-05-30T15:08:24.856" v="5803" actId="1076"/>
          <ac:picMkLst>
            <pc:docMk/>
            <pc:sldMk cId="1976313807" sldId="257"/>
            <ac:picMk id="8" creationId="{1810ADF6-F811-4094-B5D5-3EFFEEE11999}"/>
          </ac:picMkLst>
        </pc:picChg>
        <pc:picChg chg="add del mod">
          <ac:chgData name="Ethan Holand" userId="740d2024-85ad-4662-9157-12e8a2b729a4" providerId="ADAL" clId="{F29A9F13-1709-44ED-B153-16B64F5C9504}" dt="2022-05-30T03:35:04.973" v="3180" actId="478"/>
          <ac:picMkLst>
            <pc:docMk/>
            <pc:sldMk cId="1976313807" sldId="257"/>
            <ac:picMk id="8" creationId="{BD981979-3686-4521-BF31-AD74B905F196}"/>
          </ac:picMkLst>
        </pc:picChg>
        <pc:picChg chg="mod">
          <ac:chgData name="Ethan Holand" userId="740d2024-85ad-4662-9157-12e8a2b729a4" providerId="ADAL" clId="{F29A9F13-1709-44ED-B153-16B64F5C9504}" dt="2022-05-30T15:07:31.644" v="5794" actId="1076"/>
          <ac:picMkLst>
            <pc:docMk/>
            <pc:sldMk cId="1976313807" sldId="257"/>
            <ac:picMk id="1026" creationId="{E50C8EAD-1EDE-0B11-5313-87793FCE2861}"/>
          </ac:picMkLst>
        </pc:picChg>
        <pc:picChg chg="del mod">
          <ac:chgData name="Ethan Holand" userId="740d2024-85ad-4662-9157-12e8a2b729a4" providerId="ADAL" clId="{F29A9F13-1709-44ED-B153-16B64F5C9504}" dt="2022-05-30T15:08:20.563" v="5801" actId="478"/>
          <ac:picMkLst>
            <pc:docMk/>
            <pc:sldMk cId="1976313807" sldId="257"/>
            <ac:picMk id="1028" creationId="{ED9CDF1D-6A13-79A3-233F-3136A75D033A}"/>
          </ac:picMkLst>
        </pc:picChg>
        <pc:picChg chg="mod">
          <ac:chgData name="Ethan Holand" userId="740d2024-85ad-4662-9157-12e8a2b729a4" providerId="ADAL" clId="{F29A9F13-1709-44ED-B153-16B64F5C9504}" dt="2022-05-30T15:04:49.303" v="5752" actId="1076"/>
          <ac:picMkLst>
            <pc:docMk/>
            <pc:sldMk cId="1976313807" sldId="257"/>
            <ac:picMk id="1034" creationId="{0F86A58C-1F81-B864-87F7-4FE49AF79E52}"/>
          </ac:picMkLst>
        </pc:picChg>
        <pc:picChg chg="mod">
          <ac:chgData name="Ethan Holand" userId="740d2024-85ad-4662-9157-12e8a2b729a4" providerId="ADAL" clId="{F29A9F13-1709-44ED-B153-16B64F5C9504}" dt="2022-05-30T15:07:33.408" v="5795" actId="1076"/>
          <ac:picMkLst>
            <pc:docMk/>
            <pc:sldMk cId="1976313807" sldId="257"/>
            <ac:picMk id="1036" creationId="{94D983C4-AD36-525E-953A-E4E20F2C7BC2}"/>
          </ac:picMkLst>
        </pc:picChg>
        <pc:picChg chg="add mod">
          <ac:chgData name="Ethan Holand" userId="740d2024-85ad-4662-9157-12e8a2b729a4" providerId="ADAL" clId="{F29A9F13-1709-44ED-B153-16B64F5C9504}" dt="2022-05-30T04:03:49.732" v="4364" actId="1076"/>
          <ac:picMkLst>
            <pc:docMk/>
            <pc:sldMk cId="1976313807" sldId="257"/>
            <ac:picMk id="4098" creationId="{8A510D1E-4EAD-4E4B-9E9E-7894EF2C78EB}"/>
          </ac:picMkLst>
        </pc:picChg>
        <pc:picChg chg="add del mod">
          <ac:chgData name="Ethan Holand" userId="740d2024-85ad-4662-9157-12e8a2b729a4" providerId="ADAL" clId="{F29A9F13-1709-44ED-B153-16B64F5C9504}" dt="2022-05-30T03:58:33.917" v="4229" actId="478"/>
          <ac:picMkLst>
            <pc:docMk/>
            <pc:sldMk cId="1976313807" sldId="257"/>
            <ac:picMk id="4100" creationId="{5880931F-B5C3-488F-8A15-CBC94E545D54}"/>
          </ac:picMkLst>
        </pc:picChg>
        <pc:picChg chg="add mod">
          <ac:chgData name="Ethan Holand" userId="740d2024-85ad-4662-9157-12e8a2b729a4" providerId="ADAL" clId="{F29A9F13-1709-44ED-B153-16B64F5C9504}" dt="2022-05-30T04:10:08.170" v="4446" actId="1076"/>
          <ac:picMkLst>
            <pc:docMk/>
            <pc:sldMk cId="1976313807" sldId="257"/>
            <ac:picMk id="4102" creationId="{AB5DFF30-AF9E-4A80-8BC5-F8AF8664AE35}"/>
          </ac:picMkLst>
        </pc:picChg>
      </pc:sldChg>
      <pc:sldChg chg="modSp new del mod ord">
        <pc:chgData name="Ethan Holand" userId="740d2024-85ad-4662-9157-12e8a2b729a4" providerId="ADAL" clId="{F29A9F13-1709-44ED-B153-16B64F5C9504}" dt="2022-05-30T03:22:23.243" v="2773" actId="47"/>
        <pc:sldMkLst>
          <pc:docMk/>
          <pc:sldMk cId="3778553771" sldId="258"/>
        </pc:sldMkLst>
        <pc:spChg chg="mod">
          <ac:chgData name="Ethan Holand" userId="740d2024-85ad-4662-9157-12e8a2b729a4" providerId="ADAL" clId="{F29A9F13-1709-44ED-B153-16B64F5C9504}" dt="2022-05-27T14:32:10.689" v="36" actId="20577"/>
          <ac:spMkLst>
            <pc:docMk/>
            <pc:sldMk cId="3778553771" sldId="258"/>
            <ac:spMk id="2" creationId="{453D4930-F249-478B-BC48-E525F10B4920}"/>
          </ac:spMkLst>
        </pc:spChg>
      </pc:sldChg>
      <pc:sldChg chg="addSp modSp mod setBg setClrOvrMap">
        <pc:chgData name="Ethan Holand" userId="740d2024-85ad-4662-9157-12e8a2b729a4" providerId="ADAL" clId="{F29A9F13-1709-44ED-B153-16B64F5C9504}" dt="2022-05-30T04:18:38.277" v="4682" actId="20577"/>
        <pc:sldMkLst>
          <pc:docMk/>
          <pc:sldMk cId="1331644637" sldId="259"/>
        </pc:sldMkLst>
        <pc:spChg chg="mod">
          <ac:chgData name="Ethan Holand" userId="740d2024-85ad-4662-9157-12e8a2b729a4" providerId="ADAL" clId="{F29A9F13-1709-44ED-B153-16B64F5C9504}" dt="2022-05-30T04:18:38.277" v="4682" actId="20577"/>
          <ac:spMkLst>
            <pc:docMk/>
            <pc:sldMk cId="1331644637" sldId="259"/>
            <ac:spMk id="2" creationId="{BE605613-9CB1-BF99-4D0B-100C1A2B54E0}"/>
          </ac:spMkLst>
        </pc:spChg>
        <pc:spChg chg="mod">
          <ac:chgData name="Ethan Holand" userId="740d2024-85ad-4662-9157-12e8a2b729a4" providerId="ADAL" clId="{F29A9F13-1709-44ED-B153-16B64F5C9504}" dt="2022-05-30T03:24:24.517" v="2774" actId="26606"/>
          <ac:spMkLst>
            <pc:docMk/>
            <pc:sldMk cId="1331644637" sldId="259"/>
            <ac:spMk id="3" creationId="{4C4DAE1B-0D1E-7255-65F1-E2705BE87F47}"/>
          </ac:spMkLst>
        </pc:spChg>
        <pc:spChg chg="add">
          <ac:chgData name="Ethan Holand" userId="740d2024-85ad-4662-9157-12e8a2b729a4" providerId="ADAL" clId="{F29A9F13-1709-44ED-B153-16B64F5C9504}" dt="2022-05-30T03:24:24.517" v="2774" actId="26606"/>
          <ac:spMkLst>
            <pc:docMk/>
            <pc:sldMk cId="1331644637" sldId="259"/>
            <ac:spMk id="8" creationId="{A4FB2F3E-259B-4650-B258-F09745BAA841}"/>
          </ac:spMkLst>
        </pc:spChg>
        <pc:spChg chg="add">
          <ac:chgData name="Ethan Holand" userId="740d2024-85ad-4662-9157-12e8a2b729a4" providerId="ADAL" clId="{F29A9F13-1709-44ED-B153-16B64F5C9504}" dt="2022-05-30T03:24:24.517" v="2774" actId="26606"/>
          <ac:spMkLst>
            <pc:docMk/>
            <pc:sldMk cId="1331644637" sldId="259"/>
            <ac:spMk id="31" creationId="{83CB2632-0822-4E49-A707-FA1B8A4D0173}"/>
          </ac:spMkLst>
        </pc:spChg>
        <pc:grpChg chg="add">
          <ac:chgData name="Ethan Holand" userId="740d2024-85ad-4662-9157-12e8a2b729a4" providerId="ADAL" clId="{F29A9F13-1709-44ED-B153-16B64F5C9504}" dt="2022-05-30T03:24:24.517" v="2774" actId="26606"/>
          <ac:grpSpMkLst>
            <pc:docMk/>
            <pc:sldMk cId="1331644637" sldId="259"/>
            <ac:grpSpMk id="10" creationId="{084C5BAC-71DF-48C0-AB51-699516D3BE58}"/>
          </ac:grpSpMkLst>
        </pc:grpChg>
      </pc:sldChg>
      <pc:sldChg chg="addSp delSp modSp mod modClrScheme chgLayout modNotesTx">
        <pc:chgData name="Ethan Holand" userId="740d2024-85ad-4662-9157-12e8a2b729a4" providerId="ADAL" clId="{F29A9F13-1709-44ED-B153-16B64F5C9504}" dt="2022-05-30T15:05:35.159" v="5758" actId="1076"/>
        <pc:sldMkLst>
          <pc:docMk/>
          <pc:sldMk cId="2782308519" sldId="260"/>
        </pc:sldMkLst>
        <pc:spChg chg="mod ord">
          <ac:chgData name="Ethan Holand" userId="740d2024-85ad-4662-9157-12e8a2b729a4" providerId="ADAL" clId="{F29A9F13-1709-44ED-B153-16B64F5C9504}" dt="2022-05-30T14:24:06.577" v="5617" actId="20577"/>
          <ac:spMkLst>
            <pc:docMk/>
            <pc:sldMk cId="2782308519" sldId="260"/>
            <ac:spMk id="2" creationId="{E985BE3D-59B8-D0F0-8F69-2577C05E889A}"/>
          </ac:spMkLst>
        </pc:spChg>
        <pc:spChg chg="add mod">
          <ac:chgData name="Ethan Holand" userId="740d2024-85ad-4662-9157-12e8a2b729a4" providerId="ADAL" clId="{F29A9F13-1709-44ED-B153-16B64F5C9504}" dt="2022-05-30T04:09:10.203" v="4442" actId="14100"/>
          <ac:spMkLst>
            <pc:docMk/>
            <pc:sldMk cId="2782308519" sldId="260"/>
            <ac:spMk id="3" creationId="{24F37694-2017-474E-8DEB-AE1A31423819}"/>
          </ac:spMkLst>
        </pc:spChg>
        <pc:spChg chg="del mod ord">
          <ac:chgData name="Ethan Holand" userId="740d2024-85ad-4662-9157-12e8a2b729a4" providerId="ADAL" clId="{F29A9F13-1709-44ED-B153-16B64F5C9504}" dt="2022-05-27T14:38:39.314" v="164" actId="700"/>
          <ac:spMkLst>
            <pc:docMk/>
            <pc:sldMk cId="2782308519" sldId="260"/>
            <ac:spMk id="3" creationId="{4C40D529-0F1D-4DF6-5421-F47B28C2EB62}"/>
          </ac:spMkLst>
        </pc:spChg>
        <pc:spChg chg="add mod ord">
          <ac:chgData name="Ethan Holand" userId="740d2024-85ad-4662-9157-12e8a2b729a4" providerId="ADAL" clId="{F29A9F13-1709-44ED-B153-16B64F5C9504}" dt="2022-05-30T15:05:30.721" v="5757" actId="14100"/>
          <ac:spMkLst>
            <pc:docMk/>
            <pc:sldMk cId="2782308519" sldId="260"/>
            <ac:spMk id="4" creationId="{A038C659-EB83-4542-981A-C05D6ECCC7E9}"/>
          </ac:spMkLst>
        </pc:spChg>
        <pc:spChg chg="add mod">
          <ac:chgData name="Ethan Holand" userId="740d2024-85ad-4662-9157-12e8a2b729a4" providerId="ADAL" clId="{F29A9F13-1709-44ED-B153-16B64F5C9504}" dt="2022-05-30T04:09:12.531" v="4443" actId="1076"/>
          <ac:spMkLst>
            <pc:docMk/>
            <pc:sldMk cId="2782308519" sldId="260"/>
            <ac:spMk id="5" creationId="{08097025-5BBC-4255-B180-1D674F1AD568}"/>
          </ac:spMkLst>
        </pc:spChg>
        <pc:spChg chg="add mod">
          <ac:chgData name="Ethan Holand" userId="740d2024-85ad-4662-9157-12e8a2b729a4" providerId="ADAL" clId="{F29A9F13-1709-44ED-B153-16B64F5C9504}" dt="2022-05-30T04:09:06.881" v="4441" actId="1076"/>
          <ac:spMkLst>
            <pc:docMk/>
            <pc:sldMk cId="2782308519" sldId="260"/>
            <ac:spMk id="6" creationId="{9C1B6285-10BF-474C-9E2D-A924B236A948}"/>
          </ac:spMkLst>
        </pc:spChg>
        <pc:spChg chg="add mod">
          <ac:chgData name="Ethan Holand" userId="740d2024-85ad-4662-9157-12e8a2b729a4" providerId="ADAL" clId="{F29A9F13-1709-44ED-B153-16B64F5C9504}" dt="2022-05-30T04:09:06.881" v="4441" actId="1076"/>
          <ac:spMkLst>
            <pc:docMk/>
            <pc:sldMk cId="2782308519" sldId="260"/>
            <ac:spMk id="7" creationId="{6311F01C-7188-4EF7-A310-CE159E52EEA9}"/>
          </ac:spMkLst>
        </pc:spChg>
        <pc:spChg chg="add del mod">
          <ac:chgData name="Ethan Holand" userId="740d2024-85ad-4662-9157-12e8a2b729a4" providerId="ADAL" clId="{F29A9F13-1709-44ED-B153-16B64F5C9504}" dt="2022-05-30T04:06:11.915" v="4378"/>
          <ac:spMkLst>
            <pc:docMk/>
            <pc:sldMk cId="2782308519" sldId="260"/>
            <ac:spMk id="8" creationId="{9DCD8A24-2667-460C-892A-E756C0602A3B}"/>
          </ac:spMkLst>
        </pc:spChg>
        <pc:spChg chg="add mod ord">
          <ac:chgData name="Ethan Holand" userId="740d2024-85ad-4662-9157-12e8a2b729a4" providerId="ADAL" clId="{F29A9F13-1709-44ED-B153-16B64F5C9504}" dt="2022-05-30T04:16:02.256" v="4589" actId="14100"/>
          <ac:spMkLst>
            <pc:docMk/>
            <pc:sldMk cId="2782308519" sldId="260"/>
            <ac:spMk id="9" creationId="{2CB1D9A9-D569-44B2-BB92-A1FFB5E5EECD}"/>
          </ac:spMkLst>
        </pc:spChg>
        <pc:spChg chg="add mod">
          <ac:chgData name="Ethan Holand" userId="740d2024-85ad-4662-9157-12e8a2b729a4" providerId="ADAL" clId="{F29A9F13-1709-44ED-B153-16B64F5C9504}" dt="2022-05-30T04:09:01.030" v="4440" actId="1076"/>
          <ac:spMkLst>
            <pc:docMk/>
            <pc:sldMk cId="2782308519" sldId="260"/>
            <ac:spMk id="10" creationId="{399DCBB6-FA7D-4AC9-8703-9554DAB83243}"/>
          </ac:spMkLst>
        </pc:spChg>
        <pc:spChg chg="add mod">
          <ac:chgData name="Ethan Holand" userId="740d2024-85ad-4662-9157-12e8a2b729a4" providerId="ADAL" clId="{F29A9F13-1709-44ED-B153-16B64F5C9504}" dt="2022-05-30T15:05:35.159" v="5758" actId="1076"/>
          <ac:spMkLst>
            <pc:docMk/>
            <pc:sldMk cId="2782308519" sldId="260"/>
            <ac:spMk id="12" creationId="{751A3179-7869-42E1-91AA-8CF14711EC7B}"/>
          </ac:spMkLst>
        </pc:spChg>
        <pc:grpChg chg="mod">
          <ac:chgData name="Ethan Holand" userId="740d2024-85ad-4662-9157-12e8a2b729a4" providerId="ADAL" clId="{F29A9F13-1709-44ED-B153-16B64F5C9504}" dt="2022-05-30T14:31:50.865" v="5640" actId="1076"/>
          <ac:grpSpMkLst>
            <pc:docMk/>
            <pc:sldMk cId="2782308519" sldId="260"/>
            <ac:grpSpMk id="8" creationId="{F7AEFA33-B1D2-4B90-CA51-A78B5EC349EB}"/>
          </ac:grpSpMkLst>
        </pc:grpChg>
      </pc:sldChg>
      <pc:sldChg chg="addSp delSp modSp new mod modClrScheme addCm delCm modCm chgLayout">
        <pc:chgData name="Ethan Holand" userId="740d2024-85ad-4662-9157-12e8a2b729a4" providerId="ADAL" clId="{F29A9F13-1709-44ED-B153-16B64F5C9504}" dt="2022-05-30T15:27:28.754" v="6111" actId="571"/>
        <pc:sldMkLst>
          <pc:docMk/>
          <pc:sldMk cId="2571828970" sldId="261"/>
        </pc:sldMkLst>
        <pc:spChg chg="del mod ord">
          <ac:chgData name="Ethan Holand" userId="740d2024-85ad-4662-9157-12e8a2b729a4" providerId="ADAL" clId="{F29A9F13-1709-44ED-B153-16B64F5C9504}" dt="2022-05-27T14:37:08.101" v="127" actId="700"/>
          <ac:spMkLst>
            <pc:docMk/>
            <pc:sldMk cId="2571828970" sldId="261"/>
            <ac:spMk id="2" creationId="{59F80052-08BD-440F-A981-98E41202E708}"/>
          </ac:spMkLst>
        </pc:spChg>
        <pc:spChg chg="add del">
          <ac:chgData name="Ethan Holand" userId="740d2024-85ad-4662-9157-12e8a2b729a4" providerId="ADAL" clId="{F29A9F13-1709-44ED-B153-16B64F5C9504}" dt="2022-05-30T15:26:53.330" v="6108" actId="478"/>
          <ac:spMkLst>
            <pc:docMk/>
            <pc:sldMk cId="2571828970" sldId="261"/>
            <ac:spMk id="3" creationId="{73F646FE-3384-4BB8-9167-7368D9147AF0}"/>
          </ac:spMkLst>
        </pc:spChg>
        <pc:spChg chg="del mod ord">
          <ac:chgData name="Ethan Holand" userId="740d2024-85ad-4662-9157-12e8a2b729a4" providerId="ADAL" clId="{F29A9F13-1709-44ED-B153-16B64F5C9504}" dt="2022-05-27T14:37:08.101" v="127" actId="700"/>
          <ac:spMkLst>
            <pc:docMk/>
            <pc:sldMk cId="2571828970" sldId="261"/>
            <ac:spMk id="3" creationId="{9A84C62D-4315-487D-8D28-0A92A12A3A59}"/>
          </ac:spMkLst>
        </pc:spChg>
        <pc:spChg chg="add mod ord">
          <ac:chgData name="Ethan Holand" userId="740d2024-85ad-4662-9157-12e8a2b729a4" providerId="ADAL" clId="{F29A9F13-1709-44ED-B153-16B64F5C9504}" dt="2022-05-27T14:37:38.978" v="141" actId="20577"/>
          <ac:spMkLst>
            <pc:docMk/>
            <pc:sldMk cId="2571828970" sldId="261"/>
            <ac:spMk id="4" creationId="{A6054914-F790-49B2-B3CE-61874E537208}"/>
          </ac:spMkLst>
        </pc:spChg>
        <pc:spChg chg="add mod ord">
          <ac:chgData name="Ethan Holand" userId="740d2024-85ad-4662-9157-12e8a2b729a4" providerId="ADAL" clId="{F29A9F13-1709-44ED-B153-16B64F5C9504}" dt="2022-05-27T14:37:50.105" v="144" actId="20577"/>
          <ac:spMkLst>
            <pc:docMk/>
            <pc:sldMk cId="2571828970" sldId="261"/>
            <ac:spMk id="5" creationId="{6DE39BBB-0A3B-45F1-ABD4-62084D2E0EC2}"/>
          </ac:spMkLst>
        </pc:spChg>
        <pc:spChg chg="add mod">
          <ac:chgData name="Ethan Holand" userId="740d2024-85ad-4662-9157-12e8a2b729a4" providerId="ADAL" clId="{F29A9F13-1709-44ED-B153-16B64F5C9504}" dt="2022-05-30T15:27:23.858" v="6110" actId="207"/>
          <ac:spMkLst>
            <pc:docMk/>
            <pc:sldMk cId="2571828970" sldId="261"/>
            <ac:spMk id="6" creationId="{A1376955-F082-425F-B093-85046D5D39CF}"/>
          </ac:spMkLst>
        </pc:spChg>
        <pc:spChg chg="mod">
          <ac:chgData name="Ethan Holand" userId="740d2024-85ad-4662-9157-12e8a2b729a4" providerId="ADAL" clId="{F29A9F13-1709-44ED-B153-16B64F5C9504}" dt="2022-05-30T15:15:50.591" v="6078" actId="20577"/>
          <ac:spMkLst>
            <pc:docMk/>
            <pc:sldMk cId="2571828970" sldId="261"/>
            <ac:spMk id="7" creationId="{084BCBBC-1918-09EF-5092-F6328164E923}"/>
          </ac:spMkLst>
        </pc:spChg>
        <pc:spChg chg="add del mod">
          <ac:chgData name="Ethan Holand" userId="740d2024-85ad-4662-9157-12e8a2b729a4" providerId="ADAL" clId="{F29A9F13-1709-44ED-B153-16B64F5C9504}" dt="2022-05-30T15:26:52.471" v="6107" actId="478"/>
          <ac:spMkLst>
            <pc:docMk/>
            <pc:sldMk cId="2571828970" sldId="261"/>
            <ac:spMk id="13" creationId="{9EA6A778-4B0A-4C4D-9AA8-F778E7B150C8}"/>
          </ac:spMkLst>
        </pc:spChg>
        <pc:spChg chg="mod">
          <ac:chgData name="Ethan Holand" userId="740d2024-85ad-4662-9157-12e8a2b729a4" providerId="ADAL" clId="{F29A9F13-1709-44ED-B153-16B64F5C9504}" dt="2022-05-30T04:17:18.257" v="4621" actId="14100"/>
          <ac:spMkLst>
            <pc:docMk/>
            <pc:sldMk cId="2571828970" sldId="261"/>
            <ac:spMk id="14" creationId="{AEE75129-983F-5AB2-60A1-6C672CDBA221}"/>
          </ac:spMkLst>
        </pc:spChg>
        <pc:spChg chg="add mod">
          <ac:chgData name="Ethan Holand" userId="740d2024-85ad-4662-9157-12e8a2b729a4" providerId="ADAL" clId="{F29A9F13-1709-44ED-B153-16B64F5C9504}" dt="2022-05-30T15:27:28.754" v="6111" actId="571"/>
          <ac:spMkLst>
            <pc:docMk/>
            <pc:sldMk cId="2571828970" sldId="261"/>
            <ac:spMk id="18" creationId="{FE52643C-8BD9-48D5-88D7-683C1EF76282}"/>
          </ac:spMkLst>
        </pc:spChg>
      </pc:sldChg>
      <pc:sldChg chg="addSp delSp modSp new mod setBg modAnim modNotesTx">
        <pc:chgData name="Ethan Holand" userId="740d2024-85ad-4662-9157-12e8a2b729a4" providerId="ADAL" clId="{F29A9F13-1709-44ED-B153-16B64F5C9504}" dt="2022-05-30T15:17:33.424" v="6085"/>
        <pc:sldMkLst>
          <pc:docMk/>
          <pc:sldMk cId="3584089718" sldId="262"/>
        </pc:sldMkLst>
        <pc:spChg chg="mod ord">
          <ac:chgData name="Ethan Holand" userId="740d2024-85ad-4662-9157-12e8a2b729a4" providerId="ADAL" clId="{F29A9F13-1709-44ED-B153-16B64F5C9504}" dt="2022-05-30T03:08:20.683" v="2654" actId="20577"/>
          <ac:spMkLst>
            <pc:docMk/>
            <pc:sldMk cId="3584089718" sldId="262"/>
            <ac:spMk id="2" creationId="{14B586AA-9284-4295-8F8A-005B9114FDAC}"/>
          </ac:spMkLst>
        </pc:spChg>
        <pc:spChg chg="del mod">
          <ac:chgData name="Ethan Holand" userId="740d2024-85ad-4662-9157-12e8a2b729a4" providerId="ADAL" clId="{F29A9F13-1709-44ED-B153-16B64F5C9504}" dt="2022-05-30T02:53:33.758" v="2039" actId="478"/>
          <ac:spMkLst>
            <pc:docMk/>
            <pc:sldMk cId="3584089718" sldId="262"/>
            <ac:spMk id="3" creationId="{B299A6D7-7675-4E88-99E1-81CA3D773FF1}"/>
          </ac:spMkLst>
        </pc:spChg>
        <pc:spChg chg="add mod">
          <ac:chgData name="Ethan Holand" userId="740d2024-85ad-4662-9157-12e8a2b729a4" providerId="ADAL" clId="{F29A9F13-1709-44ED-B153-16B64F5C9504}" dt="2022-05-30T03:05:24.755" v="2556" actId="1035"/>
          <ac:spMkLst>
            <pc:docMk/>
            <pc:sldMk cId="3584089718" sldId="262"/>
            <ac:spMk id="4" creationId="{C3046C7A-7DF8-45B9-98AE-674A511FA791}"/>
          </ac:spMkLst>
        </pc:spChg>
        <pc:spChg chg="add del mod">
          <ac:chgData name="Ethan Holand" userId="740d2024-85ad-4662-9157-12e8a2b729a4" providerId="ADAL" clId="{F29A9F13-1709-44ED-B153-16B64F5C9504}" dt="2022-05-30T03:02:58.118" v="2317"/>
          <ac:spMkLst>
            <pc:docMk/>
            <pc:sldMk cId="3584089718" sldId="262"/>
            <ac:spMk id="5" creationId="{DF089D46-B87D-48CC-AC41-6229A7AA2850}"/>
          </ac:spMkLst>
        </pc:spChg>
        <pc:spChg chg="add mod">
          <ac:chgData name="Ethan Holand" userId="740d2024-85ad-4662-9157-12e8a2b729a4" providerId="ADAL" clId="{F29A9F13-1709-44ED-B153-16B64F5C9504}" dt="2022-05-30T15:16:19.779" v="6079" actId="113"/>
          <ac:spMkLst>
            <pc:docMk/>
            <pc:sldMk cId="3584089718" sldId="262"/>
            <ac:spMk id="6" creationId="{1166D13B-FDD8-4F06-BABB-71A1A1D57D7F}"/>
          </ac:spMkLst>
        </pc:spChg>
        <pc:spChg chg="add mod">
          <ac:chgData name="Ethan Holand" userId="740d2024-85ad-4662-9157-12e8a2b729a4" providerId="ADAL" clId="{F29A9F13-1709-44ED-B153-16B64F5C9504}" dt="2022-05-30T03:20:24.044" v="2762" actId="1076"/>
          <ac:spMkLst>
            <pc:docMk/>
            <pc:sldMk cId="3584089718" sldId="262"/>
            <ac:spMk id="7" creationId="{3DDF79AE-0718-44EB-9AEB-6FBF7BEAB72C}"/>
          </ac:spMkLst>
        </pc:spChg>
        <pc:spChg chg="add mod ord">
          <ac:chgData name="Ethan Holand" userId="740d2024-85ad-4662-9157-12e8a2b729a4" providerId="ADAL" clId="{F29A9F13-1709-44ED-B153-16B64F5C9504}" dt="2022-05-30T03:05:24.755" v="2556" actId="1035"/>
          <ac:spMkLst>
            <pc:docMk/>
            <pc:sldMk cId="3584089718" sldId="262"/>
            <ac:spMk id="8" creationId="{85034389-7114-48BC-9420-BC41DE5D8D1F}"/>
          </ac:spMkLst>
        </pc:spChg>
        <pc:spChg chg="add mod ord">
          <ac:chgData name="Ethan Holand" userId="740d2024-85ad-4662-9157-12e8a2b729a4" providerId="ADAL" clId="{F29A9F13-1709-44ED-B153-16B64F5C9504}" dt="2022-05-30T03:05:24.755" v="2556" actId="1035"/>
          <ac:spMkLst>
            <pc:docMk/>
            <pc:sldMk cId="3584089718" sldId="262"/>
            <ac:spMk id="9" creationId="{90731AD8-D4F8-44FD-8876-C55BECDBBE0E}"/>
          </ac:spMkLst>
        </pc:spChg>
        <pc:spChg chg="add del">
          <ac:chgData name="Ethan Holand" userId="740d2024-85ad-4662-9157-12e8a2b729a4" providerId="ADAL" clId="{F29A9F13-1709-44ED-B153-16B64F5C9504}" dt="2022-05-30T02:59:28.896" v="2134" actId="26606"/>
          <ac:spMkLst>
            <pc:docMk/>
            <pc:sldMk cId="3584089718" sldId="262"/>
            <ac:spMk id="75" creationId="{53F29798-D584-4792-9B62-3F5F5C36D619}"/>
          </ac:spMkLst>
        </pc:spChg>
        <pc:spChg chg="add del">
          <ac:chgData name="Ethan Holand" userId="740d2024-85ad-4662-9157-12e8a2b729a4" providerId="ADAL" clId="{F29A9F13-1709-44ED-B153-16B64F5C9504}" dt="2022-05-30T03:00:23.496" v="2286" actId="26606"/>
          <ac:spMkLst>
            <pc:docMk/>
            <pc:sldMk cId="3584089718" sldId="262"/>
            <ac:spMk id="1032" creationId="{53F29798-D584-4792-9B62-3F5F5C36D619}"/>
          </ac:spMkLst>
        </pc:spChg>
        <pc:spChg chg="add del">
          <ac:chgData name="Ethan Holand" userId="740d2024-85ad-4662-9157-12e8a2b729a4" providerId="ADAL" clId="{F29A9F13-1709-44ED-B153-16B64F5C9504}" dt="2022-05-30T03:00:24.567" v="2288" actId="26606"/>
          <ac:spMkLst>
            <pc:docMk/>
            <pc:sldMk cId="3584089718" sldId="262"/>
            <ac:spMk id="1034" creationId="{73DE2CFE-42F2-48F0-8706-5264E012B10C}"/>
          </ac:spMkLst>
        </pc:spChg>
        <pc:spChg chg="add del">
          <ac:chgData name="Ethan Holand" userId="740d2024-85ad-4662-9157-12e8a2b729a4" providerId="ADAL" clId="{F29A9F13-1709-44ED-B153-16B64F5C9504}" dt="2022-05-30T03:00:25.503" v="2290" actId="26606"/>
          <ac:spMkLst>
            <pc:docMk/>
            <pc:sldMk cId="3584089718" sldId="262"/>
            <ac:spMk id="1036" creationId="{08E89D5E-1885-4160-AC77-CC471DD1D0DB}"/>
          </ac:spMkLst>
        </pc:spChg>
        <pc:spChg chg="add del">
          <ac:chgData name="Ethan Holand" userId="740d2024-85ad-4662-9157-12e8a2b729a4" providerId="ADAL" clId="{F29A9F13-1709-44ED-B153-16B64F5C9504}" dt="2022-05-30T03:00:26.777" v="2292" actId="26606"/>
          <ac:spMkLst>
            <pc:docMk/>
            <pc:sldMk cId="3584089718" sldId="262"/>
            <ac:spMk id="1038" creationId="{73DE2CFE-42F2-48F0-8706-5264E012B10C}"/>
          </ac:spMkLst>
        </pc:spChg>
        <pc:spChg chg="add del">
          <ac:chgData name="Ethan Holand" userId="740d2024-85ad-4662-9157-12e8a2b729a4" providerId="ADAL" clId="{F29A9F13-1709-44ED-B153-16B64F5C9504}" dt="2022-05-30T03:00:28.265" v="2294" actId="26606"/>
          <ac:spMkLst>
            <pc:docMk/>
            <pc:sldMk cId="3584089718" sldId="262"/>
            <ac:spMk id="1040" creationId="{3B47FC9C-2ED3-4100-A4EF-E8CDFEE106C9}"/>
          </ac:spMkLst>
        </pc:spChg>
        <pc:spChg chg="add">
          <ac:chgData name="Ethan Holand" userId="740d2024-85ad-4662-9157-12e8a2b729a4" providerId="ADAL" clId="{F29A9F13-1709-44ED-B153-16B64F5C9504}" dt="2022-05-30T03:00:28.304" v="2295" actId="26606"/>
          <ac:spMkLst>
            <pc:docMk/>
            <pc:sldMk cId="3584089718" sldId="262"/>
            <ac:spMk id="1042" creationId="{53F29798-D584-4792-9B62-3F5F5C36D619}"/>
          </ac:spMkLst>
        </pc:spChg>
        <pc:picChg chg="add mod">
          <ac:chgData name="Ethan Holand" userId="740d2024-85ad-4662-9157-12e8a2b729a4" providerId="ADAL" clId="{F29A9F13-1709-44ED-B153-16B64F5C9504}" dt="2022-05-30T03:07:04.680" v="2564" actId="732"/>
          <ac:picMkLst>
            <pc:docMk/>
            <pc:sldMk cId="3584089718" sldId="262"/>
            <ac:picMk id="21" creationId="{1F83303F-E097-4C9B-861E-76D53D908CE1}"/>
          </ac:picMkLst>
        </pc:picChg>
        <pc:picChg chg="add mod ord">
          <ac:chgData name="Ethan Holand" userId="740d2024-85ad-4662-9157-12e8a2b729a4" providerId="ADAL" clId="{F29A9F13-1709-44ED-B153-16B64F5C9504}" dt="2022-05-30T03:05:24.755" v="2556" actId="1035"/>
          <ac:picMkLst>
            <pc:docMk/>
            <pc:sldMk cId="3584089718" sldId="262"/>
            <ac:picMk id="1026" creationId="{001C7629-5A18-45ED-84E3-EAA7C96AC884}"/>
          </ac:picMkLst>
        </pc:picChg>
        <pc:picChg chg="add mod">
          <ac:chgData name="Ethan Holand" userId="740d2024-85ad-4662-9157-12e8a2b729a4" providerId="ADAL" clId="{F29A9F13-1709-44ED-B153-16B64F5C9504}" dt="2022-05-30T03:07:54.977" v="2620" actId="16481"/>
          <ac:picMkLst>
            <pc:docMk/>
            <pc:sldMk cId="3584089718" sldId="262"/>
            <ac:picMk id="1028" creationId="{B8F17B59-3EDD-41F2-8DB5-641E9DDC8F0E}"/>
          </ac:picMkLst>
        </pc:picChg>
        <pc:picChg chg="add mod ord">
          <ac:chgData name="Ethan Holand" userId="740d2024-85ad-4662-9157-12e8a2b729a4" providerId="ADAL" clId="{F29A9F13-1709-44ED-B153-16B64F5C9504}" dt="2022-05-30T03:05:24.755" v="2556" actId="1035"/>
          <ac:picMkLst>
            <pc:docMk/>
            <pc:sldMk cId="3584089718" sldId="262"/>
            <ac:picMk id="1030" creationId="{FDA00DE6-5ACB-4258-AD53-FCD1222EF67A}"/>
          </ac:picMkLst>
        </pc:picChg>
        <pc:cxnChg chg="add del">
          <ac:chgData name="Ethan Holand" userId="740d2024-85ad-4662-9157-12e8a2b729a4" providerId="ADAL" clId="{F29A9F13-1709-44ED-B153-16B64F5C9504}" dt="2022-05-30T03:00:25.503" v="2290" actId="26606"/>
          <ac:cxnSpMkLst>
            <pc:docMk/>
            <pc:sldMk cId="3584089718" sldId="262"/>
            <ac:cxnSpMk id="77" creationId="{550D2BD1-98F9-412D-905B-3A843EF4078B}"/>
          </ac:cxnSpMkLst>
        </pc:cxnChg>
      </pc:sldChg>
      <pc:sldChg chg="modSp new del mod">
        <pc:chgData name="Ethan Holand" userId="740d2024-85ad-4662-9157-12e8a2b729a4" providerId="ADAL" clId="{F29A9F13-1709-44ED-B153-16B64F5C9504}" dt="2022-05-30T03:46:35.871" v="3738" actId="47"/>
        <pc:sldMkLst>
          <pc:docMk/>
          <pc:sldMk cId="426183453" sldId="263"/>
        </pc:sldMkLst>
        <pc:spChg chg="mod">
          <ac:chgData name="Ethan Holand" userId="740d2024-85ad-4662-9157-12e8a2b729a4" providerId="ADAL" clId="{F29A9F13-1709-44ED-B153-16B64F5C9504}" dt="2022-05-27T14:38:55.776" v="172" actId="20577"/>
          <ac:spMkLst>
            <pc:docMk/>
            <pc:sldMk cId="426183453" sldId="263"/>
            <ac:spMk id="2" creationId="{8734C25D-EA1E-44BD-AA7D-66C386B455A8}"/>
          </ac:spMkLst>
        </pc:spChg>
      </pc:sldChg>
      <pc:sldChg chg="addSp modSp new mod setBg addAnim setClrOvrMap">
        <pc:chgData name="Ethan Holand" userId="740d2024-85ad-4662-9157-12e8a2b729a4" providerId="ADAL" clId="{F29A9F13-1709-44ED-B153-16B64F5C9504}" dt="2022-05-30T03:14:11.866" v="2706"/>
        <pc:sldMkLst>
          <pc:docMk/>
          <pc:sldMk cId="571627115" sldId="264"/>
        </pc:sldMkLst>
        <pc:spChg chg="mod">
          <ac:chgData name="Ethan Holand" userId="740d2024-85ad-4662-9157-12e8a2b729a4" providerId="ADAL" clId="{F29A9F13-1709-44ED-B153-16B64F5C9504}" dt="2022-05-30T03:14:11.856" v="2704" actId="26606"/>
          <ac:spMkLst>
            <pc:docMk/>
            <pc:sldMk cId="571627115" sldId="264"/>
            <ac:spMk id="2" creationId="{C42AE039-6357-48BE-AB1F-E19354F3ED64}"/>
          </ac:spMkLst>
        </pc:spChg>
        <pc:spChg chg="mod">
          <ac:chgData name="Ethan Holand" userId="740d2024-85ad-4662-9157-12e8a2b729a4" providerId="ADAL" clId="{F29A9F13-1709-44ED-B153-16B64F5C9504}" dt="2022-05-30T03:14:11.856" v="2704" actId="26606"/>
          <ac:spMkLst>
            <pc:docMk/>
            <pc:sldMk cId="571627115" sldId="264"/>
            <ac:spMk id="3" creationId="{6BA16CC8-6BC0-4BA6-8FCE-6BC4969EC48F}"/>
          </ac:spMkLst>
        </pc:spChg>
        <pc:spChg chg="add">
          <ac:chgData name="Ethan Holand" userId="740d2024-85ad-4662-9157-12e8a2b729a4" providerId="ADAL" clId="{F29A9F13-1709-44ED-B153-16B64F5C9504}" dt="2022-05-30T03:14:11.856" v="2704" actId="26606"/>
          <ac:spMkLst>
            <pc:docMk/>
            <pc:sldMk cId="571627115" sldId="264"/>
            <ac:spMk id="71" creationId="{71B2258F-86CA-4D4D-8270-BC05FCDEBFB3}"/>
          </ac:spMkLst>
        </pc:spChg>
        <pc:picChg chg="add mod ord">
          <ac:chgData name="Ethan Holand" userId="740d2024-85ad-4662-9157-12e8a2b729a4" providerId="ADAL" clId="{F29A9F13-1709-44ED-B153-16B64F5C9504}" dt="2022-05-30T03:14:11.856" v="2704" actId="26606"/>
          <ac:picMkLst>
            <pc:docMk/>
            <pc:sldMk cId="571627115" sldId="264"/>
            <ac:picMk id="2050" creationId="{67DD9A9E-BB22-4EF5-9964-382BE530611C}"/>
          </ac:picMkLst>
        </pc:picChg>
      </pc:sldChg>
      <pc:sldChg chg="modSp new mod">
        <pc:chgData name="Ethan Holand" userId="740d2024-85ad-4662-9157-12e8a2b729a4" providerId="ADAL" clId="{F29A9F13-1709-44ED-B153-16B64F5C9504}" dt="2022-05-27T14:50:30.825" v="226" actId="20577"/>
        <pc:sldMkLst>
          <pc:docMk/>
          <pc:sldMk cId="3183661103" sldId="265"/>
        </pc:sldMkLst>
        <pc:spChg chg="mod">
          <ac:chgData name="Ethan Holand" userId="740d2024-85ad-4662-9157-12e8a2b729a4" providerId="ADAL" clId="{F29A9F13-1709-44ED-B153-16B64F5C9504}" dt="2022-05-27T14:50:30.825" v="226" actId="20577"/>
          <ac:spMkLst>
            <pc:docMk/>
            <pc:sldMk cId="3183661103" sldId="265"/>
            <ac:spMk id="2" creationId="{BC6CB1A6-0C5E-48A4-957F-C89CB28F9F2B}"/>
          </ac:spMkLst>
        </pc:spChg>
      </pc:sldChg>
      <pc:sldChg chg="addSp delSp modSp mod">
        <pc:chgData name="Ethan Holand" userId="740d2024-85ad-4662-9157-12e8a2b729a4" providerId="ADAL" clId="{F29A9F13-1709-44ED-B153-16B64F5C9504}" dt="2022-05-30T04:15:25.698" v="4587" actId="208"/>
        <pc:sldMkLst>
          <pc:docMk/>
          <pc:sldMk cId="1930596607" sldId="266"/>
        </pc:sldMkLst>
        <pc:spChg chg="add mod">
          <ac:chgData name="Ethan Holand" userId="740d2024-85ad-4662-9157-12e8a2b729a4" providerId="ADAL" clId="{F29A9F13-1709-44ED-B153-16B64F5C9504}" dt="2022-05-30T04:14:43.932" v="4579" actId="122"/>
          <ac:spMkLst>
            <pc:docMk/>
            <pc:sldMk cId="1930596607" sldId="266"/>
            <ac:spMk id="19" creationId="{EA650C8B-12B4-4BAC-8894-02639D21F259}"/>
          </ac:spMkLst>
        </pc:spChg>
        <pc:spChg chg="add del">
          <ac:chgData name="Ethan Holand" userId="740d2024-85ad-4662-9157-12e8a2b729a4" providerId="ADAL" clId="{F29A9F13-1709-44ED-B153-16B64F5C9504}" dt="2022-05-30T04:13:43.900" v="4567" actId="478"/>
          <ac:spMkLst>
            <pc:docMk/>
            <pc:sldMk cId="1930596607" sldId="266"/>
            <ac:spMk id="29" creationId="{273DB4E1-C2AD-8BDA-ECE7-CDD190CA6BD0}"/>
          </ac:spMkLst>
        </pc:spChg>
        <pc:spChg chg="add mod">
          <ac:chgData name="Ethan Holand" userId="740d2024-85ad-4662-9157-12e8a2b729a4" providerId="ADAL" clId="{F29A9F13-1709-44ED-B153-16B64F5C9504}" dt="2022-05-30T04:14:50.112" v="4582" actId="122"/>
          <ac:spMkLst>
            <pc:docMk/>
            <pc:sldMk cId="1930596607" sldId="266"/>
            <ac:spMk id="84" creationId="{9293603C-67AB-4D6C-A688-5D752DB82BBA}"/>
          </ac:spMkLst>
        </pc:spChg>
        <pc:spChg chg="mod">
          <ac:chgData name="Ethan Holand" userId="740d2024-85ad-4662-9157-12e8a2b729a4" providerId="ADAL" clId="{F29A9F13-1709-44ED-B153-16B64F5C9504}" dt="2022-05-30T04:14:09.307" v="4571" actId="1076"/>
          <ac:spMkLst>
            <pc:docMk/>
            <pc:sldMk cId="1930596607" sldId="266"/>
            <ac:spMk id="88" creationId="{E75A16B1-3C04-1AF2-7BF6-7820AD2AC107}"/>
          </ac:spMkLst>
        </pc:spChg>
        <pc:spChg chg="add mod">
          <ac:chgData name="Ethan Holand" userId="740d2024-85ad-4662-9157-12e8a2b729a4" providerId="ADAL" clId="{F29A9F13-1709-44ED-B153-16B64F5C9504}" dt="2022-05-30T04:14:57.183" v="4585" actId="122"/>
          <ac:spMkLst>
            <pc:docMk/>
            <pc:sldMk cId="1930596607" sldId="266"/>
            <ac:spMk id="89" creationId="{85CCDDAB-76FA-46AC-ABA7-A570D36AB960}"/>
          </ac:spMkLst>
        </pc:spChg>
        <pc:spChg chg="mod">
          <ac:chgData name="Ethan Holand" userId="740d2024-85ad-4662-9157-12e8a2b729a4" providerId="ADAL" clId="{F29A9F13-1709-44ED-B153-16B64F5C9504}" dt="2022-05-30T04:14:09.307" v="4571" actId="1076"/>
          <ac:spMkLst>
            <pc:docMk/>
            <pc:sldMk cId="1930596607" sldId="266"/>
            <ac:spMk id="91" creationId="{B4258F3A-E5D0-B800-1654-CE24BC1FC82B}"/>
          </ac:spMkLst>
        </pc:spChg>
        <pc:spChg chg="mod">
          <ac:chgData name="Ethan Holand" userId="740d2024-85ad-4662-9157-12e8a2b729a4" providerId="ADAL" clId="{F29A9F13-1709-44ED-B153-16B64F5C9504}" dt="2022-05-30T04:14:09.307" v="4571" actId="1076"/>
          <ac:spMkLst>
            <pc:docMk/>
            <pc:sldMk cId="1930596607" sldId="266"/>
            <ac:spMk id="94" creationId="{C257D108-7317-55C7-78C7-28030C284C42}"/>
          </ac:spMkLst>
        </pc:spChg>
        <pc:spChg chg="mod">
          <ac:chgData name="Ethan Holand" userId="740d2024-85ad-4662-9157-12e8a2b729a4" providerId="ADAL" clId="{F29A9F13-1709-44ED-B153-16B64F5C9504}" dt="2022-05-30T04:14:09.307" v="4571" actId="1076"/>
          <ac:spMkLst>
            <pc:docMk/>
            <pc:sldMk cId="1930596607" sldId="266"/>
            <ac:spMk id="95" creationId="{62AB8875-36A1-C32E-2FEB-4B7920C0D493}"/>
          </ac:spMkLst>
        </pc:spChg>
        <pc:grpChg chg="del mod">
          <ac:chgData name="Ethan Holand" userId="740d2024-85ad-4662-9157-12e8a2b729a4" providerId="ADAL" clId="{F29A9F13-1709-44ED-B153-16B64F5C9504}" dt="2022-05-30T04:13:53.127" v="4569" actId="478"/>
          <ac:grpSpMkLst>
            <pc:docMk/>
            <pc:sldMk cId="1930596607" sldId="266"/>
            <ac:grpSpMk id="41" creationId="{82456CF5-B776-FC29-89D0-26C1616B9FBE}"/>
          </ac:grpSpMkLst>
        </pc:grpChg>
        <pc:grpChg chg="mod">
          <ac:chgData name="Ethan Holand" userId="740d2024-85ad-4662-9157-12e8a2b729a4" providerId="ADAL" clId="{F29A9F13-1709-44ED-B153-16B64F5C9504}" dt="2022-05-30T04:14:09.307" v="4571" actId="1076"/>
          <ac:grpSpMkLst>
            <pc:docMk/>
            <pc:sldMk cId="1930596607" sldId="266"/>
            <ac:grpSpMk id="54" creationId="{7EF7502A-8B0F-A661-79AA-D7460B91ABC5}"/>
          </ac:grpSpMkLst>
        </pc:grpChg>
        <pc:grpChg chg="mod">
          <ac:chgData name="Ethan Holand" userId="740d2024-85ad-4662-9157-12e8a2b729a4" providerId="ADAL" clId="{F29A9F13-1709-44ED-B153-16B64F5C9504}" dt="2022-05-30T04:14:09.307" v="4571" actId="1076"/>
          <ac:grpSpMkLst>
            <pc:docMk/>
            <pc:sldMk cId="1930596607" sldId="266"/>
            <ac:grpSpMk id="70" creationId="{3A78F18E-8608-D6FF-1648-7F66D42E9B16}"/>
          </ac:grpSpMkLst>
        </pc:grpChg>
        <pc:grpChg chg="mod">
          <ac:chgData name="Ethan Holand" userId="740d2024-85ad-4662-9157-12e8a2b729a4" providerId="ADAL" clId="{F29A9F13-1709-44ED-B153-16B64F5C9504}" dt="2022-05-30T04:14:09.307" v="4571" actId="1076"/>
          <ac:grpSpMkLst>
            <pc:docMk/>
            <pc:sldMk cId="1930596607" sldId="266"/>
            <ac:grpSpMk id="87" creationId="{3849E07F-35C9-A319-BD96-81D12E0C5E38}"/>
          </ac:grpSpMkLst>
        </pc:grpChg>
        <pc:cxnChg chg="mod">
          <ac:chgData name="Ethan Holand" userId="740d2024-85ad-4662-9157-12e8a2b729a4" providerId="ADAL" clId="{F29A9F13-1709-44ED-B153-16B64F5C9504}" dt="2022-05-30T04:15:25.698" v="4587" actId="208"/>
          <ac:cxnSpMkLst>
            <pc:docMk/>
            <pc:sldMk cId="1930596607" sldId="266"/>
            <ac:cxnSpMk id="49" creationId="{AAC8D7C1-9493-F08B-C1DE-3DD31C17C43B}"/>
          </ac:cxnSpMkLst>
        </pc:cxnChg>
        <pc:cxnChg chg="mod">
          <ac:chgData name="Ethan Holand" userId="740d2024-85ad-4662-9157-12e8a2b729a4" providerId="ADAL" clId="{F29A9F13-1709-44ED-B153-16B64F5C9504}" dt="2022-05-30T04:15:25.698" v="4587" actId="208"/>
          <ac:cxnSpMkLst>
            <pc:docMk/>
            <pc:sldMk cId="1930596607" sldId="266"/>
            <ac:cxnSpMk id="53" creationId="{16731CA8-65F4-8D3C-5393-070B94F891EB}"/>
          </ac:cxnSpMkLst>
        </pc:cxnChg>
        <pc:cxnChg chg="mod">
          <ac:chgData name="Ethan Holand" userId="740d2024-85ad-4662-9157-12e8a2b729a4" providerId="ADAL" clId="{F29A9F13-1709-44ED-B153-16B64F5C9504}" dt="2022-05-30T04:15:19.262" v="4586" actId="208"/>
          <ac:cxnSpMkLst>
            <pc:docMk/>
            <pc:sldMk cId="1930596607" sldId="266"/>
            <ac:cxnSpMk id="75" creationId="{CAA796F0-C412-B46E-FF60-F0B1F53F2C0A}"/>
          </ac:cxnSpMkLst>
        </pc:cxnChg>
        <pc:cxnChg chg="mod">
          <ac:chgData name="Ethan Holand" userId="740d2024-85ad-4662-9157-12e8a2b729a4" providerId="ADAL" clId="{F29A9F13-1709-44ED-B153-16B64F5C9504}" dt="2022-05-30T04:15:19.262" v="4586" actId="208"/>
          <ac:cxnSpMkLst>
            <pc:docMk/>
            <pc:sldMk cId="1930596607" sldId="266"/>
            <ac:cxnSpMk id="76" creationId="{FA4ACCF6-112B-9320-72BB-8AA350BE85A2}"/>
          </ac:cxnSpMkLst>
        </pc:cxnChg>
        <pc:cxnChg chg="mod">
          <ac:chgData name="Ethan Holand" userId="740d2024-85ad-4662-9157-12e8a2b729a4" providerId="ADAL" clId="{F29A9F13-1709-44ED-B153-16B64F5C9504}" dt="2022-05-30T04:14:09.307" v="4571" actId="1076"/>
          <ac:cxnSpMkLst>
            <pc:docMk/>
            <pc:sldMk cId="1930596607" sldId="266"/>
            <ac:cxnSpMk id="90" creationId="{A721F6D2-5EA5-1CAD-9040-A47B65E14CF9}"/>
          </ac:cxnSpMkLst>
        </pc:cxnChg>
      </pc:sldChg>
      <pc:sldChg chg="addSp delSp modSp add mod setBg setClrOvrMap delDesignElem">
        <pc:chgData name="Ethan Holand" userId="740d2024-85ad-4662-9157-12e8a2b729a4" providerId="ADAL" clId="{F29A9F13-1709-44ED-B153-16B64F5C9504}" dt="2022-05-30T03:22:18.565" v="2772" actId="27614"/>
        <pc:sldMkLst>
          <pc:docMk/>
          <pc:sldMk cId="1375462557" sldId="267"/>
        </pc:sldMkLst>
        <pc:spChg chg="mod">
          <ac:chgData name="Ethan Holand" userId="740d2024-85ad-4662-9157-12e8a2b729a4" providerId="ADAL" clId="{F29A9F13-1709-44ED-B153-16B64F5C9504}" dt="2022-05-30T03:22:12.659" v="2771" actId="26606"/>
          <ac:spMkLst>
            <pc:docMk/>
            <pc:sldMk cId="1375462557" sldId="267"/>
            <ac:spMk id="2" creationId="{367DDD7B-8D43-E330-17BD-A53867383CD7}"/>
          </ac:spMkLst>
        </pc:spChg>
        <pc:spChg chg="mod">
          <ac:chgData name="Ethan Holand" userId="740d2024-85ad-4662-9157-12e8a2b729a4" providerId="ADAL" clId="{F29A9F13-1709-44ED-B153-16B64F5C9504}" dt="2022-05-30T03:22:12.659" v="2771" actId="26606"/>
          <ac:spMkLst>
            <pc:docMk/>
            <pc:sldMk cId="1375462557" sldId="267"/>
            <ac:spMk id="3" creationId="{838984C0-246D-F14E-E8BB-05C01D678E53}"/>
          </ac:spMkLst>
        </pc:spChg>
        <pc:spChg chg="add del">
          <ac:chgData name="Ethan Holand" userId="740d2024-85ad-4662-9157-12e8a2b729a4" providerId="ADAL" clId="{F29A9F13-1709-44ED-B153-16B64F5C9504}" dt="2022-05-30T03:22:07.847" v="2766" actId="26606"/>
          <ac:spMkLst>
            <pc:docMk/>
            <pc:sldMk cId="1375462557" sldId="267"/>
            <ac:spMk id="8" creationId="{71B2258F-86CA-4D4D-8270-BC05FCDEBFB3}"/>
          </ac:spMkLst>
        </pc:spChg>
        <pc:spChg chg="add del">
          <ac:chgData name="Ethan Holand" userId="740d2024-85ad-4662-9157-12e8a2b729a4" providerId="ADAL" clId="{F29A9F13-1709-44ED-B153-16B64F5C9504}" dt="2022-05-30T03:22:09.725" v="2768" actId="26606"/>
          <ac:spMkLst>
            <pc:docMk/>
            <pc:sldMk cId="1375462557" sldId="267"/>
            <ac:spMk id="10" creationId="{657F69E0-C4B0-4BEC-A689-4F8D877F05D4}"/>
          </ac:spMkLst>
        </pc:spChg>
        <pc:spChg chg="del">
          <ac:chgData name="Ethan Holand" userId="740d2024-85ad-4662-9157-12e8a2b729a4" providerId="ADAL" clId="{F29A9F13-1709-44ED-B153-16B64F5C9504}" dt="2022-05-30T03:21:50.235" v="2764"/>
          <ac:spMkLst>
            <pc:docMk/>
            <pc:sldMk cId="1375462557" sldId="267"/>
            <ac:spMk id="11" creationId="{71B2258F-86CA-4D4D-8270-BC05FCDEBFB3}"/>
          </ac:spMkLst>
        </pc:spChg>
        <pc:spChg chg="add del">
          <ac:chgData name="Ethan Holand" userId="740d2024-85ad-4662-9157-12e8a2b729a4" providerId="ADAL" clId="{F29A9F13-1709-44ED-B153-16B64F5C9504}" dt="2022-05-30T03:22:09.725" v="2768" actId="26606"/>
          <ac:spMkLst>
            <pc:docMk/>
            <pc:sldMk cId="1375462557" sldId="267"/>
            <ac:spMk id="13" creationId="{9F6380B4-6A1C-481E-8408-B4E6C75B9B81}"/>
          </ac:spMkLst>
        </pc:spChg>
        <pc:spChg chg="add del">
          <ac:chgData name="Ethan Holand" userId="740d2024-85ad-4662-9157-12e8a2b729a4" providerId="ADAL" clId="{F29A9F13-1709-44ED-B153-16B64F5C9504}" dt="2022-05-30T03:22:12.635" v="2770" actId="26606"/>
          <ac:spMkLst>
            <pc:docMk/>
            <pc:sldMk cId="1375462557" sldId="267"/>
            <ac:spMk id="15" creationId="{71B2258F-86CA-4D4D-8270-BC05FCDEBFB3}"/>
          </ac:spMkLst>
        </pc:spChg>
        <pc:spChg chg="add">
          <ac:chgData name="Ethan Holand" userId="740d2024-85ad-4662-9157-12e8a2b729a4" providerId="ADAL" clId="{F29A9F13-1709-44ED-B153-16B64F5C9504}" dt="2022-05-30T03:22:12.659" v="2771" actId="26606"/>
          <ac:spMkLst>
            <pc:docMk/>
            <pc:sldMk cId="1375462557" sldId="267"/>
            <ac:spMk id="17" creationId="{657F69E0-C4B0-4BEC-A689-4F8D877F05D4}"/>
          </ac:spMkLst>
        </pc:spChg>
        <pc:spChg chg="add">
          <ac:chgData name="Ethan Holand" userId="740d2024-85ad-4662-9157-12e8a2b729a4" providerId="ADAL" clId="{F29A9F13-1709-44ED-B153-16B64F5C9504}" dt="2022-05-30T03:22:12.659" v="2771" actId="26606"/>
          <ac:spMkLst>
            <pc:docMk/>
            <pc:sldMk cId="1375462557" sldId="267"/>
            <ac:spMk id="18" creationId="{9F6380B4-6A1C-481E-8408-B4E6C75B9B81}"/>
          </ac:spMkLst>
        </pc:spChg>
        <pc:picChg chg="mod">
          <ac:chgData name="Ethan Holand" userId="740d2024-85ad-4662-9157-12e8a2b729a4" providerId="ADAL" clId="{F29A9F13-1709-44ED-B153-16B64F5C9504}" dt="2022-05-30T03:22:18.565" v="2772" actId="27614"/>
          <ac:picMkLst>
            <pc:docMk/>
            <pc:sldMk cId="1375462557" sldId="267"/>
            <ac:picMk id="6" creationId="{EDBF344F-6ADE-A0D1-6E72-864D1ACC926F}"/>
          </ac:picMkLst>
        </pc:picChg>
      </pc:sldChg>
      <pc:sldChg chg="addSp delSp modSp new mod modShow">
        <pc:chgData name="Ethan Holand" userId="740d2024-85ad-4662-9157-12e8a2b729a4" providerId="ADAL" clId="{F29A9F13-1709-44ED-B153-16B64F5C9504}" dt="2022-05-30T04:26:13.680" v="5056" actId="313"/>
        <pc:sldMkLst>
          <pc:docMk/>
          <pc:sldMk cId="3703734065" sldId="268"/>
        </pc:sldMkLst>
        <pc:spChg chg="mod">
          <ac:chgData name="Ethan Holand" userId="740d2024-85ad-4662-9157-12e8a2b729a4" providerId="ADAL" clId="{F29A9F13-1709-44ED-B153-16B64F5C9504}" dt="2022-05-30T04:18:59.709" v="4707" actId="20577"/>
          <ac:spMkLst>
            <pc:docMk/>
            <pc:sldMk cId="3703734065" sldId="268"/>
            <ac:spMk id="2" creationId="{1809407D-B121-4D77-823E-E68C54710DB6}"/>
          </ac:spMkLst>
        </pc:spChg>
        <pc:spChg chg="mod">
          <ac:chgData name="Ethan Holand" userId="740d2024-85ad-4662-9157-12e8a2b729a4" providerId="ADAL" clId="{F29A9F13-1709-44ED-B153-16B64F5C9504}" dt="2022-05-30T04:20:34.559" v="4761" actId="20577"/>
          <ac:spMkLst>
            <pc:docMk/>
            <pc:sldMk cId="3703734065" sldId="268"/>
            <ac:spMk id="3" creationId="{3A85F989-180D-45A5-9E41-65C532D090F5}"/>
          </ac:spMkLst>
        </pc:spChg>
        <pc:spChg chg="mod">
          <ac:chgData name="Ethan Holand" userId="740d2024-85ad-4662-9157-12e8a2b729a4" providerId="ADAL" clId="{F29A9F13-1709-44ED-B153-16B64F5C9504}" dt="2022-05-30T03:47:38.861" v="3770" actId="1036"/>
          <ac:spMkLst>
            <pc:docMk/>
            <pc:sldMk cId="3703734065" sldId="268"/>
            <ac:spMk id="4" creationId="{F2DD4A2C-985B-461D-8A54-4D971D07E13A}"/>
          </ac:spMkLst>
        </pc:spChg>
        <pc:spChg chg="add del mod">
          <ac:chgData name="Ethan Holand" userId="740d2024-85ad-4662-9157-12e8a2b729a4" providerId="ADAL" clId="{F29A9F13-1709-44ED-B153-16B64F5C9504}" dt="2022-05-30T04:20:39.088" v="4771" actId="21"/>
          <ac:spMkLst>
            <pc:docMk/>
            <pc:sldMk cId="3703734065" sldId="268"/>
            <ac:spMk id="5" creationId="{3FD246F8-413F-4F4B-8E06-DA1DA6994932}"/>
          </ac:spMkLst>
        </pc:spChg>
        <pc:spChg chg="add del mod">
          <ac:chgData name="Ethan Holand" userId="740d2024-85ad-4662-9157-12e8a2b729a4" providerId="ADAL" clId="{F29A9F13-1709-44ED-B153-16B64F5C9504}" dt="2022-05-30T04:20:39.088" v="4771" actId="21"/>
          <ac:spMkLst>
            <pc:docMk/>
            <pc:sldMk cId="3703734065" sldId="268"/>
            <ac:spMk id="6" creationId="{F9461CE1-1B02-468B-9095-FDB3CAFDEEC7}"/>
          </ac:spMkLst>
        </pc:spChg>
        <pc:spChg chg="add del mod">
          <ac:chgData name="Ethan Holand" userId="740d2024-85ad-4662-9157-12e8a2b729a4" providerId="ADAL" clId="{F29A9F13-1709-44ED-B153-16B64F5C9504}" dt="2022-05-30T04:20:39.088" v="4771" actId="21"/>
          <ac:spMkLst>
            <pc:docMk/>
            <pc:sldMk cId="3703734065" sldId="268"/>
            <ac:spMk id="49" creationId="{AE881834-F52E-4BEE-8415-F41EDCDE6F33}"/>
          </ac:spMkLst>
        </pc:spChg>
        <pc:spChg chg="add del mod">
          <ac:chgData name="Ethan Holand" userId="740d2024-85ad-4662-9157-12e8a2b729a4" providerId="ADAL" clId="{F29A9F13-1709-44ED-B153-16B64F5C9504}" dt="2022-05-30T04:20:39.088" v="4771" actId="21"/>
          <ac:spMkLst>
            <pc:docMk/>
            <pc:sldMk cId="3703734065" sldId="268"/>
            <ac:spMk id="50" creationId="{06CBE53A-EFFB-4AC6-9FC4-7CF153C242EB}"/>
          </ac:spMkLst>
        </pc:spChg>
        <pc:spChg chg="add mod">
          <ac:chgData name="Ethan Holand" userId="740d2024-85ad-4662-9157-12e8a2b729a4" providerId="ADAL" clId="{F29A9F13-1709-44ED-B153-16B64F5C9504}" dt="2022-05-30T04:26:13.680" v="5056" actId="313"/>
          <ac:spMkLst>
            <pc:docMk/>
            <pc:sldMk cId="3703734065" sldId="268"/>
            <ac:spMk id="52" creationId="{4BE9055F-D12C-45FD-8E34-56F4F3660D94}"/>
          </ac:spMkLst>
        </pc:spChg>
        <pc:spChg chg="add del mod">
          <ac:chgData name="Ethan Holand" userId="740d2024-85ad-4662-9157-12e8a2b729a4" providerId="ADAL" clId="{F29A9F13-1709-44ED-B153-16B64F5C9504}" dt="2022-05-30T04:20:41.637" v="4773" actId="478"/>
          <ac:spMkLst>
            <pc:docMk/>
            <pc:sldMk cId="3703734065" sldId="268"/>
            <ac:spMk id="56" creationId="{8C62DB77-C677-4EA8-9416-72447916D93C}"/>
          </ac:spMkLst>
        </pc:spChg>
        <pc:spChg chg="add del mod">
          <ac:chgData name="Ethan Holand" userId="740d2024-85ad-4662-9157-12e8a2b729a4" providerId="ADAL" clId="{F29A9F13-1709-44ED-B153-16B64F5C9504}" dt="2022-05-30T03:56:56.929" v="4221" actId="478"/>
          <ac:spMkLst>
            <pc:docMk/>
            <pc:sldMk cId="3703734065" sldId="268"/>
            <ac:spMk id="57" creationId="{9F65723B-12BE-415A-A04E-0A304BAE591D}"/>
          </ac:spMkLst>
        </pc:spChg>
        <pc:spChg chg="add del mod">
          <ac:chgData name="Ethan Holand" userId="740d2024-85ad-4662-9157-12e8a2b729a4" providerId="ADAL" clId="{F29A9F13-1709-44ED-B153-16B64F5C9504}" dt="2022-05-30T04:19:02.693" v="4708" actId="478"/>
          <ac:spMkLst>
            <pc:docMk/>
            <pc:sldMk cId="3703734065" sldId="268"/>
            <ac:spMk id="58" creationId="{7A1003FF-4367-47E4-84C6-AAB41F989DD5}"/>
          </ac:spMkLst>
        </pc:spChg>
        <pc:grpChg chg="add mod">
          <ac:chgData name="Ethan Holand" userId="740d2024-85ad-4662-9157-12e8a2b729a4" providerId="ADAL" clId="{F29A9F13-1709-44ED-B153-16B64F5C9504}" dt="2022-05-30T03:47:43.902" v="3771" actId="1076"/>
          <ac:grpSpMkLst>
            <pc:docMk/>
            <pc:sldMk cId="3703734065" sldId="268"/>
            <ac:grpSpMk id="46" creationId="{4AEBC1B5-7552-4D40-A898-45BE45E4163F}"/>
          </ac:grpSpMkLst>
        </pc:grpChg>
        <pc:grpChg chg="add del mod">
          <ac:chgData name="Ethan Holand" userId="740d2024-85ad-4662-9157-12e8a2b729a4" providerId="ADAL" clId="{F29A9F13-1709-44ED-B153-16B64F5C9504}" dt="2022-05-30T04:20:39.088" v="4771" actId="21"/>
          <ac:grpSpMkLst>
            <pc:docMk/>
            <pc:sldMk cId="3703734065" sldId="268"/>
            <ac:grpSpMk id="47" creationId="{2047087E-EDE4-49C4-A0A0-99C502876B4C}"/>
          </ac:grpSpMkLst>
        </pc:grpChg>
        <pc:picChg chg="add del mod">
          <ac:chgData name="Ethan Holand" userId="740d2024-85ad-4662-9157-12e8a2b729a4" providerId="ADAL" clId="{F29A9F13-1709-44ED-B153-16B64F5C9504}" dt="2022-05-30T03:37:27.052" v="3367" actId="478"/>
          <ac:picMkLst>
            <pc:docMk/>
            <pc:sldMk cId="3703734065" sldId="268"/>
            <ac:picMk id="8" creationId="{F8465A43-0DB8-4C6A-A18B-7F3775F0717E}"/>
          </ac:picMkLst>
        </pc:picChg>
        <pc:picChg chg="add del mod">
          <ac:chgData name="Ethan Holand" userId="740d2024-85ad-4662-9157-12e8a2b729a4" providerId="ADAL" clId="{F29A9F13-1709-44ED-B153-16B64F5C9504}" dt="2022-05-30T03:37:27.665" v="3368" actId="478"/>
          <ac:picMkLst>
            <pc:docMk/>
            <pc:sldMk cId="3703734065" sldId="268"/>
            <ac:picMk id="9" creationId="{15B72937-C643-400B-AC7F-259A75F099E8}"/>
          </ac:picMkLst>
        </pc:picChg>
        <pc:picChg chg="add mod">
          <ac:chgData name="Ethan Holand" userId="740d2024-85ad-4662-9157-12e8a2b729a4" providerId="ADAL" clId="{F29A9F13-1709-44ED-B153-16B64F5C9504}" dt="2022-05-30T03:47:43.902" v="3771" actId="1076"/>
          <ac:picMkLst>
            <pc:docMk/>
            <pc:sldMk cId="3703734065" sldId="268"/>
            <ac:picMk id="10" creationId="{28B97506-3088-4963-AF13-360CA880CF0F}"/>
          </ac:picMkLst>
        </pc:picChg>
        <pc:picChg chg="add mod">
          <ac:chgData name="Ethan Holand" userId="740d2024-85ad-4662-9157-12e8a2b729a4" providerId="ADAL" clId="{F29A9F13-1709-44ED-B153-16B64F5C9504}" dt="2022-05-30T03:47:43.902" v="3771" actId="1076"/>
          <ac:picMkLst>
            <pc:docMk/>
            <pc:sldMk cId="3703734065" sldId="268"/>
            <ac:picMk id="11" creationId="{5F28185A-4113-4F37-A56D-B7B300E7C4F8}"/>
          </ac:picMkLst>
        </pc:picChg>
        <pc:picChg chg="add mod">
          <ac:chgData name="Ethan Holand" userId="740d2024-85ad-4662-9157-12e8a2b729a4" providerId="ADAL" clId="{F29A9F13-1709-44ED-B153-16B64F5C9504}" dt="2022-05-30T03:47:43.902" v="3771" actId="1076"/>
          <ac:picMkLst>
            <pc:docMk/>
            <pc:sldMk cId="3703734065" sldId="268"/>
            <ac:picMk id="12" creationId="{ACEC1526-940E-4C1A-BB9E-5629D5CB1C64}"/>
          </ac:picMkLst>
        </pc:picChg>
        <pc:picChg chg="add mod">
          <ac:chgData name="Ethan Holand" userId="740d2024-85ad-4662-9157-12e8a2b729a4" providerId="ADAL" clId="{F29A9F13-1709-44ED-B153-16B64F5C9504}" dt="2022-05-30T03:47:58.856" v="3775" actId="1076"/>
          <ac:picMkLst>
            <pc:docMk/>
            <pc:sldMk cId="3703734065" sldId="268"/>
            <ac:picMk id="34" creationId="{7804C015-4AD7-4775-BC0E-8AFBEBB1EC66}"/>
          </ac:picMkLst>
        </pc:picChg>
        <pc:picChg chg="add mod">
          <ac:chgData name="Ethan Holand" userId="740d2024-85ad-4662-9157-12e8a2b729a4" providerId="ADAL" clId="{F29A9F13-1709-44ED-B153-16B64F5C9504}" dt="2022-05-30T03:47:58.856" v="3775" actId="1076"/>
          <ac:picMkLst>
            <pc:docMk/>
            <pc:sldMk cId="3703734065" sldId="268"/>
            <ac:picMk id="35" creationId="{8A070867-5675-49EB-A51E-1A552C68ADAB}"/>
          </ac:picMkLst>
        </pc:picChg>
        <pc:picChg chg="add mod">
          <ac:chgData name="Ethan Holand" userId="740d2024-85ad-4662-9157-12e8a2b729a4" providerId="ADAL" clId="{F29A9F13-1709-44ED-B153-16B64F5C9504}" dt="2022-05-30T03:47:58.856" v="3775" actId="1076"/>
          <ac:picMkLst>
            <pc:docMk/>
            <pc:sldMk cId="3703734065" sldId="268"/>
            <ac:picMk id="36" creationId="{D1ED8EDE-5DEE-4180-94B1-6845C4F65EE6}"/>
          </ac:picMkLst>
        </pc:picChg>
        <pc:picChg chg="add mod">
          <ac:chgData name="Ethan Holand" userId="740d2024-85ad-4662-9157-12e8a2b729a4" providerId="ADAL" clId="{F29A9F13-1709-44ED-B153-16B64F5C9504}" dt="2022-05-30T03:47:58.856" v="3775" actId="1076"/>
          <ac:picMkLst>
            <pc:docMk/>
            <pc:sldMk cId="3703734065" sldId="268"/>
            <ac:picMk id="51" creationId="{05E562F3-A200-4A94-B785-9DA1A8D3E6DE}"/>
          </ac:picMkLst>
        </pc:picChg>
        <pc:picChg chg="add del mod">
          <ac:chgData name="Ethan Holand" userId="740d2024-85ad-4662-9157-12e8a2b729a4" providerId="ADAL" clId="{F29A9F13-1709-44ED-B153-16B64F5C9504}" dt="2022-05-30T04:20:35.504" v="4765"/>
          <ac:picMkLst>
            <pc:docMk/>
            <pc:sldMk cId="3703734065" sldId="268"/>
            <ac:picMk id="61" creationId="{17CFFB5B-ECC4-4673-9A19-9672BCCD3477}"/>
          </ac:picMkLst>
        </pc:picChg>
        <pc:picChg chg="add del mod">
          <ac:chgData name="Ethan Holand" userId="740d2024-85ad-4662-9157-12e8a2b729a4" providerId="ADAL" clId="{F29A9F13-1709-44ED-B153-16B64F5C9504}" dt="2022-05-30T03:47:43.902" v="3771" actId="1076"/>
          <ac:picMkLst>
            <pc:docMk/>
            <pc:sldMk cId="3703734065" sldId="268"/>
            <ac:picMk id="3074" creationId="{3978EA53-E78C-4D88-B095-1BFC3FD24BB4}"/>
          </ac:picMkLst>
        </pc:picChg>
        <pc:picChg chg="add del mod">
          <ac:chgData name="Ethan Holand" userId="740d2024-85ad-4662-9157-12e8a2b729a4" providerId="ADAL" clId="{F29A9F13-1709-44ED-B153-16B64F5C9504}" dt="2022-05-30T03:40:20.046" v="3409" actId="478"/>
          <ac:picMkLst>
            <pc:docMk/>
            <pc:sldMk cId="3703734065" sldId="268"/>
            <ac:picMk id="3076" creationId="{5D8AB1EC-BE7B-4013-B20D-EABA46C80CD9}"/>
          </ac:picMkLst>
        </pc:picChg>
        <pc:picChg chg="add mod">
          <ac:chgData name="Ethan Holand" userId="740d2024-85ad-4662-9157-12e8a2b729a4" providerId="ADAL" clId="{F29A9F13-1709-44ED-B153-16B64F5C9504}" dt="2022-05-30T03:47:58.856" v="3775" actId="1076"/>
          <ac:picMkLst>
            <pc:docMk/>
            <pc:sldMk cId="3703734065" sldId="268"/>
            <ac:picMk id="3078" creationId="{F4C64637-316E-4E66-A3B3-13806875CFAC}"/>
          </ac:picMkLst>
        </pc:picChg>
        <pc:picChg chg="add del mod">
          <ac:chgData name="Ethan Holand" userId="740d2024-85ad-4662-9157-12e8a2b729a4" providerId="ADAL" clId="{F29A9F13-1709-44ED-B153-16B64F5C9504}" dt="2022-05-30T03:41:11.786" v="3425" actId="478"/>
          <ac:picMkLst>
            <pc:docMk/>
            <pc:sldMk cId="3703734065" sldId="268"/>
            <ac:picMk id="3080" creationId="{3832057B-0175-4EE8-921B-7B256FAAC4A9}"/>
          </ac:picMkLst>
        </pc:picChg>
        <pc:picChg chg="add del mod">
          <ac:chgData name="Ethan Holand" userId="740d2024-85ad-4662-9157-12e8a2b729a4" providerId="ADAL" clId="{F29A9F13-1709-44ED-B153-16B64F5C9504}" dt="2022-05-30T03:42:19.115" v="3470" actId="478"/>
          <ac:picMkLst>
            <pc:docMk/>
            <pc:sldMk cId="3703734065" sldId="268"/>
            <ac:picMk id="3082" creationId="{7014FDD0-82DD-4851-924B-70CF139F4A52}"/>
          </ac:picMkLst>
        </pc:picChg>
        <pc:picChg chg="add mod">
          <ac:chgData name="Ethan Holand" userId="740d2024-85ad-4662-9157-12e8a2b729a4" providerId="ADAL" clId="{F29A9F13-1709-44ED-B153-16B64F5C9504}" dt="2022-05-30T03:47:58.856" v="3775" actId="1076"/>
          <ac:picMkLst>
            <pc:docMk/>
            <pc:sldMk cId="3703734065" sldId="268"/>
            <ac:picMk id="3084" creationId="{0BB48B74-B1B1-4A5F-A74A-2F30DA4CFF1D}"/>
          </ac:picMkLst>
        </pc:picChg>
        <pc:cxnChg chg="add mod">
          <ac:chgData name="Ethan Holand" userId="740d2024-85ad-4662-9157-12e8a2b729a4" providerId="ADAL" clId="{F29A9F13-1709-44ED-B153-16B64F5C9504}" dt="2022-05-30T03:47:43.902" v="3771" actId="1076"/>
          <ac:cxnSpMkLst>
            <pc:docMk/>
            <pc:sldMk cId="3703734065" sldId="268"/>
            <ac:cxnSpMk id="13" creationId="{67207D71-2C7A-4BDA-B544-7B6E5ED4F7DD}"/>
          </ac:cxnSpMkLst>
        </pc:cxnChg>
        <pc:cxnChg chg="add mod">
          <ac:chgData name="Ethan Holand" userId="740d2024-85ad-4662-9157-12e8a2b729a4" providerId="ADAL" clId="{F29A9F13-1709-44ED-B153-16B64F5C9504}" dt="2022-05-30T03:47:43.902" v="3771" actId="1076"/>
          <ac:cxnSpMkLst>
            <pc:docMk/>
            <pc:sldMk cId="3703734065" sldId="268"/>
            <ac:cxnSpMk id="15" creationId="{B2191F0F-F05B-4F8D-9A5E-BE7C8CA59B4F}"/>
          </ac:cxnSpMkLst>
        </pc:cxnChg>
        <pc:cxnChg chg="add mod">
          <ac:chgData name="Ethan Holand" userId="740d2024-85ad-4662-9157-12e8a2b729a4" providerId="ADAL" clId="{F29A9F13-1709-44ED-B153-16B64F5C9504}" dt="2022-05-30T03:47:43.902" v="3771" actId="1076"/>
          <ac:cxnSpMkLst>
            <pc:docMk/>
            <pc:sldMk cId="3703734065" sldId="268"/>
            <ac:cxnSpMk id="19" creationId="{86B88537-362B-4E26-819B-D9A663E8EFEC}"/>
          </ac:cxnSpMkLst>
        </pc:cxnChg>
        <pc:cxnChg chg="add mod">
          <ac:chgData name="Ethan Holand" userId="740d2024-85ad-4662-9157-12e8a2b729a4" providerId="ADAL" clId="{F29A9F13-1709-44ED-B153-16B64F5C9504}" dt="2022-05-30T03:47:43.902" v="3771" actId="1076"/>
          <ac:cxnSpMkLst>
            <pc:docMk/>
            <pc:sldMk cId="3703734065" sldId="268"/>
            <ac:cxnSpMk id="21" creationId="{3CDD57A8-F7E0-4D8F-9743-090BC0906B1E}"/>
          </ac:cxnSpMkLst>
        </pc:cxnChg>
        <pc:cxnChg chg="add mod">
          <ac:chgData name="Ethan Holand" userId="740d2024-85ad-4662-9157-12e8a2b729a4" providerId="ADAL" clId="{F29A9F13-1709-44ED-B153-16B64F5C9504}" dt="2022-05-30T03:47:43.902" v="3771" actId="1076"/>
          <ac:cxnSpMkLst>
            <pc:docMk/>
            <pc:sldMk cId="3703734065" sldId="268"/>
            <ac:cxnSpMk id="26" creationId="{C97B2660-FEF8-4FF7-B02A-7B2C0D04EBAB}"/>
          </ac:cxnSpMkLst>
        </pc:cxnChg>
        <pc:cxnChg chg="add mod">
          <ac:chgData name="Ethan Holand" userId="740d2024-85ad-4662-9157-12e8a2b729a4" providerId="ADAL" clId="{F29A9F13-1709-44ED-B153-16B64F5C9504}" dt="2022-05-30T03:47:43.902" v="3771" actId="1076"/>
          <ac:cxnSpMkLst>
            <pc:docMk/>
            <pc:sldMk cId="3703734065" sldId="268"/>
            <ac:cxnSpMk id="29" creationId="{694C91DC-7887-4AC4-ACC5-85DB57D9C2C2}"/>
          </ac:cxnSpMkLst>
        </pc:cxnChg>
        <pc:cxnChg chg="add mod">
          <ac:chgData name="Ethan Holand" userId="740d2024-85ad-4662-9157-12e8a2b729a4" providerId="ADAL" clId="{F29A9F13-1709-44ED-B153-16B64F5C9504}" dt="2022-05-30T03:47:58.856" v="3775" actId="1076"/>
          <ac:cxnSpMkLst>
            <pc:docMk/>
            <pc:sldMk cId="3703734065" sldId="268"/>
            <ac:cxnSpMk id="39" creationId="{87C0EDFC-75DD-4F20-A08F-CC4DF7B1BD1A}"/>
          </ac:cxnSpMkLst>
        </pc:cxnChg>
        <pc:cxnChg chg="add mod">
          <ac:chgData name="Ethan Holand" userId="740d2024-85ad-4662-9157-12e8a2b729a4" providerId="ADAL" clId="{F29A9F13-1709-44ED-B153-16B64F5C9504}" dt="2022-05-30T03:47:58.856" v="3775" actId="1076"/>
          <ac:cxnSpMkLst>
            <pc:docMk/>
            <pc:sldMk cId="3703734065" sldId="268"/>
            <ac:cxnSpMk id="42" creationId="{00C79848-449C-4AC5-B17A-70FB11001318}"/>
          </ac:cxnSpMkLst>
        </pc:cxnChg>
        <pc:cxnChg chg="add mod">
          <ac:chgData name="Ethan Holand" userId="740d2024-85ad-4662-9157-12e8a2b729a4" providerId="ADAL" clId="{F29A9F13-1709-44ED-B153-16B64F5C9504}" dt="2022-05-30T03:47:58.856" v="3775" actId="1076"/>
          <ac:cxnSpMkLst>
            <pc:docMk/>
            <pc:sldMk cId="3703734065" sldId="268"/>
            <ac:cxnSpMk id="45" creationId="{C9D651E1-A06A-4C4D-96DC-AB3C3CCA1AAA}"/>
          </ac:cxnSpMkLst>
        </pc:cxnChg>
        <pc:cxnChg chg="add mod">
          <ac:chgData name="Ethan Holand" userId="740d2024-85ad-4662-9157-12e8a2b729a4" providerId="ADAL" clId="{F29A9F13-1709-44ED-B153-16B64F5C9504}" dt="2022-05-30T03:47:58.856" v="3775" actId="1076"/>
          <ac:cxnSpMkLst>
            <pc:docMk/>
            <pc:sldMk cId="3703734065" sldId="268"/>
            <ac:cxnSpMk id="48" creationId="{AF9B8BE7-DBD2-435B-AEAF-9966840FADEE}"/>
          </ac:cxnSpMkLst>
        </pc:cxnChg>
      </pc:sldChg>
      <pc:sldChg chg="addSp delSp modSp new del mod">
        <pc:chgData name="Ethan Holand" userId="740d2024-85ad-4662-9157-12e8a2b729a4" providerId="ADAL" clId="{F29A9F13-1709-44ED-B153-16B64F5C9504}" dt="2022-05-30T04:20:38.378" v="4770" actId="680"/>
        <pc:sldMkLst>
          <pc:docMk/>
          <pc:sldMk cId="1217865280" sldId="270"/>
        </pc:sldMkLst>
        <pc:spChg chg="add del">
          <ac:chgData name="Ethan Holand" userId="740d2024-85ad-4662-9157-12e8a2b729a4" providerId="ADAL" clId="{F29A9F13-1709-44ED-B153-16B64F5C9504}" dt="2022-05-30T04:20:36.932" v="4769" actId="478"/>
          <ac:spMkLst>
            <pc:docMk/>
            <pc:sldMk cId="1217865280" sldId="270"/>
            <ac:spMk id="3" creationId="{A172ED9B-2A6A-48DB-BA17-8B2424F08430}"/>
          </ac:spMkLst>
        </pc:spChg>
        <pc:spChg chg="add del">
          <ac:chgData name="Ethan Holand" userId="740d2024-85ad-4662-9157-12e8a2b729a4" providerId="ADAL" clId="{F29A9F13-1709-44ED-B153-16B64F5C9504}" dt="2022-05-30T04:20:36.523" v="4768" actId="478"/>
          <ac:spMkLst>
            <pc:docMk/>
            <pc:sldMk cId="1217865280" sldId="270"/>
            <ac:spMk id="4" creationId="{59D0BC4A-F78F-464D-B3B5-1E22F55A2665}"/>
          </ac:spMkLst>
        </pc:spChg>
        <pc:spChg chg="add del">
          <ac:chgData name="Ethan Holand" userId="740d2024-85ad-4662-9157-12e8a2b729a4" providerId="ADAL" clId="{F29A9F13-1709-44ED-B153-16B64F5C9504}" dt="2022-05-30T04:20:36.932" v="4769" actId="478"/>
          <ac:spMkLst>
            <pc:docMk/>
            <pc:sldMk cId="1217865280" sldId="270"/>
            <ac:spMk id="5" creationId="{A5E040FE-E4E8-4716-BD64-745667FA7D64}"/>
          </ac:spMkLst>
        </pc:spChg>
        <pc:spChg chg="add del">
          <ac:chgData name="Ethan Holand" userId="740d2024-85ad-4662-9157-12e8a2b729a4" providerId="ADAL" clId="{F29A9F13-1709-44ED-B153-16B64F5C9504}" dt="2022-05-30T04:20:36.523" v="4768" actId="478"/>
          <ac:spMkLst>
            <pc:docMk/>
            <pc:sldMk cId="1217865280" sldId="270"/>
            <ac:spMk id="6" creationId="{A6D29385-9DC1-41DD-9D55-D409D44C0F68}"/>
          </ac:spMkLst>
        </pc:spChg>
        <pc:spChg chg="add del mod">
          <ac:chgData name="Ethan Holand" userId="740d2024-85ad-4662-9157-12e8a2b729a4" providerId="ADAL" clId="{F29A9F13-1709-44ED-B153-16B64F5C9504}" dt="2022-05-30T04:19:22.176" v="4713"/>
          <ac:spMkLst>
            <pc:docMk/>
            <pc:sldMk cId="1217865280" sldId="270"/>
            <ac:spMk id="7" creationId="{81AE7579-50FA-491E-8321-E13B24E90FD7}"/>
          </ac:spMkLst>
        </pc:spChg>
        <pc:spChg chg="add del mod">
          <ac:chgData name="Ethan Holand" userId="740d2024-85ad-4662-9157-12e8a2b729a4" providerId="ADAL" clId="{F29A9F13-1709-44ED-B153-16B64F5C9504}" dt="2022-05-30T04:19:22.176" v="4713"/>
          <ac:spMkLst>
            <pc:docMk/>
            <pc:sldMk cId="1217865280" sldId="270"/>
            <ac:spMk id="8" creationId="{C0B5091F-FBA4-49E2-A49D-76BDAAC15983}"/>
          </ac:spMkLst>
        </pc:spChg>
        <pc:spChg chg="add del mod">
          <ac:chgData name="Ethan Holand" userId="740d2024-85ad-4662-9157-12e8a2b729a4" providerId="ADAL" clId="{F29A9F13-1709-44ED-B153-16B64F5C9504}" dt="2022-05-30T04:19:25.742" v="4715"/>
          <ac:spMkLst>
            <pc:docMk/>
            <pc:sldMk cId="1217865280" sldId="270"/>
            <ac:spMk id="20" creationId="{0FF9492A-85C6-424F-8512-4D858127B123}"/>
          </ac:spMkLst>
        </pc:spChg>
        <pc:spChg chg="add del mod">
          <ac:chgData name="Ethan Holand" userId="740d2024-85ad-4662-9157-12e8a2b729a4" providerId="ADAL" clId="{F29A9F13-1709-44ED-B153-16B64F5C9504}" dt="2022-05-30T04:19:25.742" v="4715"/>
          <ac:spMkLst>
            <pc:docMk/>
            <pc:sldMk cId="1217865280" sldId="270"/>
            <ac:spMk id="21" creationId="{92172CEA-5614-4B3C-84B6-DC5CC0B2206F}"/>
          </ac:spMkLst>
        </pc:spChg>
        <pc:spChg chg="add del mod">
          <ac:chgData name="Ethan Holand" userId="740d2024-85ad-4662-9157-12e8a2b729a4" providerId="ADAL" clId="{F29A9F13-1709-44ED-B153-16B64F5C9504}" dt="2022-05-30T04:20:36.118" v="4767"/>
          <ac:spMkLst>
            <pc:docMk/>
            <pc:sldMk cId="1217865280" sldId="270"/>
            <ac:spMk id="33" creationId="{B5BC9056-CF16-409C-8071-8F056E032F23}"/>
          </ac:spMkLst>
        </pc:spChg>
        <pc:spChg chg="add del mod">
          <ac:chgData name="Ethan Holand" userId="740d2024-85ad-4662-9157-12e8a2b729a4" providerId="ADAL" clId="{F29A9F13-1709-44ED-B153-16B64F5C9504}" dt="2022-05-30T04:20:36.118" v="4767"/>
          <ac:spMkLst>
            <pc:docMk/>
            <pc:sldMk cId="1217865280" sldId="270"/>
            <ac:spMk id="34" creationId="{A5B0E048-D3EC-4FCA-870C-B5612423389E}"/>
          </ac:spMkLst>
        </pc:spChg>
        <pc:grpChg chg="add del mod">
          <ac:chgData name="Ethan Holand" userId="740d2024-85ad-4662-9157-12e8a2b729a4" providerId="ADAL" clId="{F29A9F13-1709-44ED-B153-16B64F5C9504}" dt="2022-05-30T04:19:22.176" v="4713"/>
          <ac:grpSpMkLst>
            <pc:docMk/>
            <pc:sldMk cId="1217865280" sldId="270"/>
            <ac:grpSpMk id="9" creationId="{38A9EB00-7460-409E-B435-C16959047BD3}"/>
          </ac:grpSpMkLst>
        </pc:grpChg>
        <pc:grpChg chg="add del mod">
          <ac:chgData name="Ethan Holand" userId="740d2024-85ad-4662-9157-12e8a2b729a4" providerId="ADAL" clId="{F29A9F13-1709-44ED-B153-16B64F5C9504}" dt="2022-05-30T04:19:25.742" v="4715"/>
          <ac:grpSpMkLst>
            <pc:docMk/>
            <pc:sldMk cId="1217865280" sldId="270"/>
            <ac:grpSpMk id="22" creationId="{F3200FD6-58C8-4901-BB33-AE903A449176}"/>
          </ac:grpSpMkLst>
        </pc:grpChg>
        <pc:grpChg chg="add del mod">
          <ac:chgData name="Ethan Holand" userId="740d2024-85ad-4662-9157-12e8a2b729a4" providerId="ADAL" clId="{F29A9F13-1709-44ED-B153-16B64F5C9504}" dt="2022-05-30T04:20:36.118" v="4767"/>
          <ac:grpSpMkLst>
            <pc:docMk/>
            <pc:sldMk cId="1217865280" sldId="270"/>
            <ac:grpSpMk id="35" creationId="{A57B70A3-4464-4B19-9A8C-FA49C522EAD0}"/>
          </ac:grpSpMkLst>
        </pc:grpChg>
        <pc:picChg chg="mod">
          <ac:chgData name="Ethan Holand" userId="740d2024-85ad-4662-9157-12e8a2b729a4" providerId="ADAL" clId="{F29A9F13-1709-44ED-B153-16B64F5C9504}" dt="2022-05-30T04:19:21.061" v="4712"/>
          <ac:picMkLst>
            <pc:docMk/>
            <pc:sldMk cId="1217865280" sldId="270"/>
            <ac:picMk id="10" creationId="{D3651356-A206-4053-B1FA-A5BC06BEC4FA}"/>
          </ac:picMkLst>
        </pc:picChg>
        <pc:picChg chg="mod">
          <ac:chgData name="Ethan Holand" userId="740d2024-85ad-4662-9157-12e8a2b729a4" providerId="ADAL" clId="{F29A9F13-1709-44ED-B153-16B64F5C9504}" dt="2022-05-30T04:19:21.061" v="4712"/>
          <ac:picMkLst>
            <pc:docMk/>
            <pc:sldMk cId="1217865280" sldId="270"/>
            <ac:picMk id="11" creationId="{4449809C-6F0F-4D7E-A4C2-2548423EFDB5}"/>
          </ac:picMkLst>
        </pc:picChg>
        <pc:picChg chg="mod">
          <ac:chgData name="Ethan Holand" userId="740d2024-85ad-4662-9157-12e8a2b729a4" providerId="ADAL" clId="{F29A9F13-1709-44ED-B153-16B64F5C9504}" dt="2022-05-30T04:19:21.061" v="4712"/>
          <ac:picMkLst>
            <pc:docMk/>
            <pc:sldMk cId="1217865280" sldId="270"/>
            <ac:picMk id="12" creationId="{129EE761-11A7-46EA-9D5D-4305357E2CF8}"/>
          </ac:picMkLst>
        </pc:picChg>
        <pc:picChg chg="mod">
          <ac:chgData name="Ethan Holand" userId="740d2024-85ad-4662-9157-12e8a2b729a4" providerId="ADAL" clId="{F29A9F13-1709-44ED-B153-16B64F5C9504}" dt="2022-05-30T04:19:21.061" v="4712"/>
          <ac:picMkLst>
            <pc:docMk/>
            <pc:sldMk cId="1217865280" sldId="270"/>
            <ac:picMk id="13" creationId="{F57D1756-D6EC-4B29-9254-E2764E1B262E}"/>
          </ac:picMkLst>
        </pc:picChg>
        <pc:picChg chg="mod">
          <ac:chgData name="Ethan Holand" userId="740d2024-85ad-4662-9157-12e8a2b729a4" providerId="ADAL" clId="{F29A9F13-1709-44ED-B153-16B64F5C9504}" dt="2022-05-30T04:19:21.061" v="4712"/>
          <ac:picMkLst>
            <pc:docMk/>
            <pc:sldMk cId="1217865280" sldId="270"/>
            <ac:picMk id="18" creationId="{D17240D2-ECE9-4D12-942F-18BBC6970C8A}"/>
          </ac:picMkLst>
        </pc:picChg>
        <pc:picChg chg="mod">
          <ac:chgData name="Ethan Holand" userId="740d2024-85ad-4662-9157-12e8a2b729a4" providerId="ADAL" clId="{F29A9F13-1709-44ED-B153-16B64F5C9504}" dt="2022-05-30T04:19:21.061" v="4712"/>
          <ac:picMkLst>
            <pc:docMk/>
            <pc:sldMk cId="1217865280" sldId="270"/>
            <ac:picMk id="19" creationId="{6E00F1EB-2338-49C4-856B-5E841E3A6B67}"/>
          </ac:picMkLst>
        </pc:picChg>
        <pc:picChg chg="mod">
          <ac:chgData name="Ethan Holand" userId="740d2024-85ad-4662-9157-12e8a2b729a4" providerId="ADAL" clId="{F29A9F13-1709-44ED-B153-16B64F5C9504}" dt="2022-05-30T04:19:24.499" v="4714"/>
          <ac:picMkLst>
            <pc:docMk/>
            <pc:sldMk cId="1217865280" sldId="270"/>
            <ac:picMk id="23" creationId="{E5AC3498-140C-49D8-B588-D5902DA391AF}"/>
          </ac:picMkLst>
        </pc:picChg>
        <pc:picChg chg="mod">
          <ac:chgData name="Ethan Holand" userId="740d2024-85ad-4662-9157-12e8a2b729a4" providerId="ADAL" clId="{F29A9F13-1709-44ED-B153-16B64F5C9504}" dt="2022-05-30T04:19:24.499" v="4714"/>
          <ac:picMkLst>
            <pc:docMk/>
            <pc:sldMk cId="1217865280" sldId="270"/>
            <ac:picMk id="24" creationId="{71680E22-37C3-4360-A701-572AD2F99944}"/>
          </ac:picMkLst>
        </pc:picChg>
        <pc:picChg chg="mod">
          <ac:chgData name="Ethan Holand" userId="740d2024-85ad-4662-9157-12e8a2b729a4" providerId="ADAL" clId="{F29A9F13-1709-44ED-B153-16B64F5C9504}" dt="2022-05-30T04:19:24.499" v="4714"/>
          <ac:picMkLst>
            <pc:docMk/>
            <pc:sldMk cId="1217865280" sldId="270"/>
            <ac:picMk id="25" creationId="{BAB56D4F-5F06-42AC-B8A6-8809C4FDA776}"/>
          </ac:picMkLst>
        </pc:picChg>
        <pc:picChg chg="mod">
          <ac:chgData name="Ethan Holand" userId="740d2024-85ad-4662-9157-12e8a2b729a4" providerId="ADAL" clId="{F29A9F13-1709-44ED-B153-16B64F5C9504}" dt="2022-05-30T04:19:24.499" v="4714"/>
          <ac:picMkLst>
            <pc:docMk/>
            <pc:sldMk cId="1217865280" sldId="270"/>
            <ac:picMk id="26" creationId="{B196D238-57AA-4499-ACAA-675F1756D32A}"/>
          </ac:picMkLst>
        </pc:picChg>
        <pc:picChg chg="mod">
          <ac:chgData name="Ethan Holand" userId="740d2024-85ad-4662-9157-12e8a2b729a4" providerId="ADAL" clId="{F29A9F13-1709-44ED-B153-16B64F5C9504}" dt="2022-05-30T04:19:24.499" v="4714"/>
          <ac:picMkLst>
            <pc:docMk/>
            <pc:sldMk cId="1217865280" sldId="270"/>
            <ac:picMk id="31" creationId="{C911FDA8-9F94-45A1-A413-9E9571A6F364}"/>
          </ac:picMkLst>
        </pc:picChg>
        <pc:picChg chg="mod">
          <ac:chgData name="Ethan Holand" userId="740d2024-85ad-4662-9157-12e8a2b729a4" providerId="ADAL" clId="{F29A9F13-1709-44ED-B153-16B64F5C9504}" dt="2022-05-30T04:19:24.499" v="4714"/>
          <ac:picMkLst>
            <pc:docMk/>
            <pc:sldMk cId="1217865280" sldId="270"/>
            <ac:picMk id="32" creationId="{2D69A970-FCD2-4525-9C61-EAC498A71AC3}"/>
          </ac:picMkLst>
        </pc:picChg>
        <pc:picChg chg="mod">
          <ac:chgData name="Ethan Holand" userId="740d2024-85ad-4662-9157-12e8a2b729a4" providerId="ADAL" clId="{F29A9F13-1709-44ED-B153-16B64F5C9504}" dt="2022-05-30T04:20:35.805" v="4766" actId="1076"/>
          <ac:picMkLst>
            <pc:docMk/>
            <pc:sldMk cId="1217865280" sldId="270"/>
            <ac:picMk id="36" creationId="{B57693A0-A096-4C6E-943D-EC70C6576357}"/>
          </ac:picMkLst>
        </pc:picChg>
        <pc:picChg chg="mod">
          <ac:chgData name="Ethan Holand" userId="740d2024-85ad-4662-9157-12e8a2b729a4" providerId="ADAL" clId="{F29A9F13-1709-44ED-B153-16B64F5C9504}" dt="2022-05-30T04:20:35.805" v="4766" actId="1076"/>
          <ac:picMkLst>
            <pc:docMk/>
            <pc:sldMk cId="1217865280" sldId="270"/>
            <ac:picMk id="37" creationId="{19733465-1DEB-4895-AC14-68184F2064BE}"/>
          </ac:picMkLst>
        </pc:picChg>
        <pc:picChg chg="mod">
          <ac:chgData name="Ethan Holand" userId="740d2024-85ad-4662-9157-12e8a2b729a4" providerId="ADAL" clId="{F29A9F13-1709-44ED-B153-16B64F5C9504}" dt="2022-05-30T04:20:35.805" v="4766" actId="1076"/>
          <ac:picMkLst>
            <pc:docMk/>
            <pc:sldMk cId="1217865280" sldId="270"/>
            <ac:picMk id="38" creationId="{F7052306-C8CC-4A13-BFEA-DA9CF504D247}"/>
          </ac:picMkLst>
        </pc:picChg>
        <pc:picChg chg="mod">
          <ac:chgData name="Ethan Holand" userId="740d2024-85ad-4662-9157-12e8a2b729a4" providerId="ADAL" clId="{F29A9F13-1709-44ED-B153-16B64F5C9504}" dt="2022-05-30T04:20:35.805" v="4766" actId="1076"/>
          <ac:picMkLst>
            <pc:docMk/>
            <pc:sldMk cId="1217865280" sldId="270"/>
            <ac:picMk id="39" creationId="{27788382-B03C-4368-A3C2-6D209985A68A}"/>
          </ac:picMkLst>
        </pc:picChg>
        <pc:picChg chg="mod">
          <ac:chgData name="Ethan Holand" userId="740d2024-85ad-4662-9157-12e8a2b729a4" providerId="ADAL" clId="{F29A9F13-1709-44ED-B153-16B64F5C9504}" dt="2022-05-30T04:20:35.805" v="4766" actId="1076"/>
          <ac:picMkLst>
            <pc:docMk/>
            <pc:sldMk cId="1217865280" sldId="270"/>
            <ac:picMk id="44" creationId="{F4C03FFE-2CE4-4B85-B94F-D79A082859CB}"/>
          </ac:picMkLst>
        </pc:picChg>
        <pc:picChg chg="mod">
          <ac:chgData name="Ethan Holand" userId="740d2024-85ad-4662-9157-12e8a2b729a4" providerId="ADAL" clId="{F29A9F13-1709-44ED-B153-16B64F5C9504}" dt="2022-05-30T04:20:35.805" v="4766" actId="1076"/>
          <ac:picMkLst>
            <pc:docMk/>
            <pc:sldMk cId="1217865280" sldId="270"/>
            <ac:picMk id="45" creationId="{81D2A24F-F66E-4A0E-81E2-5B2CAD7CF9CB}"/>
          </ac:picMkLst>
        </pc:picChg>
        <pc:cxnChg chg="mod">
          <ac:chgData name="Ethan Holand" userId="740d2024-85ad-4662-9157-12e8a2b729a4" providerId="ADAL" clId="{F29A9F13-1709-44ED-B153-16B64F5C9504}" dt="2022-05-30T04:19:21.061" v="4712"/>
          <ac:cxnSpMkLst>
            <pc:docMk/>
            <pc:sldMk cId="1217865280" sldId="270"/>
            <ac:cxnSpMk id="14" creationId="{1A2294CE-1863-4AE9-A8B9-0F174A409278}"/>
          </ac:cxnSpMkLst>
        </pc:cxnChg>
        <pc:cxnChg chg="mod">
          <ac:chgData name="Ethan Holand" userId="740d2024-85ad-4662-9157-12e8a2b729a4" providerId="ADAL" clId="{F29A9F13-1709-44ED-B153-16B64F5C9504}" dt="2022-05-30T04:19:21.061" v="4712"/>
          <ac:cxnSpMkLst>
            <pc:docMk/>
            <pc:sldMk cId="1217865280" sldId="270"/>
            <ac:cxnSpMk id="15" creationId="{1A20AAF7-45B5-42F3-8702-9E8FA2BB15F5}"/>
          </ac:cxnSpMkLst>
        </pc:cxnChg>
        <pc:cxnChg chg="mod">
          <ac:chgData name="Ethan Holand" userId="740d2024-85ad-4662-9157-12e8a2b729a4" providerId="ADAL" clId="{F29A9F13-1709-44ED-B153-16B64F5C9504}" dt="2022-05-30T04:19:21.061" v="4712"/>
          <ac:cxnSpMkLst>
            <pc:docMk/>
            <pc:sldMk cId="1217865280" sldId="270"/>
            <ac:cxnSpMk id="16" creationId="{34C9A283-29C5-412F-8EA4-29BD74D69642}"/>
          </ac:cxnSpMkLst>
        </pc:cxnChg>
        <pc:cxnChg chg="mod">
          <ac:chgData name="Ethan Holand" userId="740d2024-85ad-4662-9157-12e8a2b729a4" providerId="ADAL" clId="{F29A9F13-1709-44ED-B153-16B64F5C9504}" dt="2022-05-30T04:19:21.061" v="4712"/>
          <ac:cxnSpMkLst>
            <pc:docMk/>
            <pc:sldMk cId="1217865280" sldId="270"/>
            <ac:cxnSpMk id="17" creationId="{05F40BED-F773-4AA6-9C69-7A3BB75C4221}"/>
          </ac:cxnSpMkLst>
        </pc:cxnChg>
        <pc:cxnChg chg="mod">
          <ac:chgData name="Ethan Holand" userId="740d2024-85ad-4662-9157-12e8a2b729a4" providerId="ADAL" clId="{F29A9F13-1709-44ED-B153-16B64F5C9504}" dt="2022-05-30T04:19:24.499" v="4714"/>
          <ac:cxnSpMkLst>
            <pc:docMk/>
            <pc:sldMk cId="1217865280" sldId="270"/>
            <ac:cxnSpMk id="27" creationId="{20C2FC8F-7D5D-4488-8A5A-AE71528A408B}"/>
          </ac:cxnSpMkLst>
        </pc:cxnChg>
        <pc:cxnChg chg="mod">
          <ac:chgData name="Ethan Holand" userId="740d2024-85ad-4662-9157-12e8a2b729a4" providerId="ADAL" clId="{F29A9F13-1709-44ED-B153-16B64F5C9504}" dt="2022-05-30T04:19:24.499" v="4714"/>
          <ac:cxnSpMkLst>
            <pc:docMk/>
            <pc:sldMk cId="1217865280" sldId="270"/>
            <ac:cxnSpMk id="28" creationId="{CDC78ED4-83F5-4D0B-9888-5252B0A6F0E1}"/>
          </ac:cxnSpMkLst>
        </pc:cxnChg>
        <pc:cxnChg chg="mod">
          <ac:chgData name="Ethan Holand" userId="740d2024-85ad-4662-9157-12e8a2b729a4" providerId="ADAL" clId="{F29A9F13-1709-44ED-B153-16B64F5C9504}" dt="2022-05-30T04:19:24.499" v="4714"/>
          <ac:cxnSpMkLst>
            <pc:docMk/>
            <pc:sldMk cId="1217865280" sldId="270"/>
            <ac:cxnSpMk id="29" creationId="{8AD80775-C1A9-42B5-A4B5-5A564BD04EEC}"/>
          </ac:cxnSpMkLst>
        </pc:cxnChg>
        <pc:cxnChg chg="mod">
          <ac:chgData name="Ethan Holand" userId="740d2024-85ad-4662-9157-12e8a2b729a4" providerId="ADAL" clId="{F29A9F13-1709-44ED-B153-16B64F5C9504}" dt="2022-05-30T04:19:24.499" v="4714"/>
          <ac:cxnSpMkLst>
            <pc:docMk/>
            <pc:sldMk cId="1217865280" sldId="270"/>
            <ac:cxnSpMk id="30" creationId="{D7F94263-B74C-41F9-9ACA-C6E88F40BE02}"/>
          </ac:cxnSpMkLst>
        </pc:cxnChg>
        <pc:cxnChg chg="mod">
          <ac:chgData name="Ethan Holand" userId="740d2024-85ad-4662-9157-12e8a2b729a4" providerId="ADAL" clId="{F29A9F13-1709-44ED-B153-16B64F5C9504}" dt="2022-05-30T04:20:35.805" v="4766" actId="1076"/>
          <ac:cxnSpMkLst>
            <pc:docMk/>
            <pc:sldMk cId="1217865280" sldId="270"/>
            <ac:cxnSpMk id="40" creationId="{2614731E-35B5-40B9-8274-D0DF2252721A}"/>
          </ac:cxnSpMkLst>
        </pc:cxnChg>
        <pc:cxnChg chg="mod">
          <ac:chgData name="Ethan Holand" userId="740d2024-85ad-4662-9157-12e8a2b729a4" providerId="ADAL" clId="{F29A9F13-1709-44ED-B153-16B64F5C9504}" dt="2022-05-30T04:20:35.805" v="4766" actId="1076"/>
          <ac:cxnSpMkLst>
            <pc:docMk/>
            <pc:sldMk cId="1217865280" sldId="270"/>
            <ac:cxnSpMk id="41" creationId="{66187432-7C44-4621-A28B-1030195FF911}"/>
          </ac:cxnSpMkLst>
        </pc:cxnChg>
        <pc:cxnChg chg="mod">
          <ac:chgData name="Ethan Holand" userId="740d2024-85ad-4662-9157-12e8a2b729a4" providerId="ADAL" clId="{F29A9F13-1709-44ED-B153-16B64F5C9504}" dt="2022-05-30T04:20:35.805" v="4766" actId="1076"/>
          <ac:cxnSpMkLst>
            <pc:docMk/>
            <pc:sldMk cId="1217865280" sldId="270"/>
            <ac:cxnSpMk id="42" creationId="{F2AACD76-CA82-4DC9-B688-04D577088FDB}"/>
          </ac:cxnSpMkLst>
        </pc:cxnChg>
        <pc:cxnChg chg="mod">
          <ac:chgData name="Ethan Holand" userId="740d2024-85ad-4662-9157-12e8a2b729a4" providerId="ADAL" clId="{F29A9F13-1709-44ED-B153-16B64F5C9504}" dt="2022-05-30T04:20:35.805" v="4766" actId="1076"/>
          <ac:cxnSpMkLst>
            <pc:docMk/>
            <pc:sldMk cId="1217865280" sldId="270"/>
            <ac:cxnSpMk id="43" creationId="{96DC4A85-38DA-4A3D-8449-914EFCC5452D}"/>
          </ac:cxnSpMkLst>
        </pc:cxnChg>
      </pc:sldChg>
      <pc:sldChg chg="addSp delSp modSp new del mod modClrScheme chgLayout">
        <pc:chgData name="Ethan Holand" userId="740d2024-85ad-4662-9157-12e8a2b729a4" providerId="ADAL" clId="{F29A9F13-1709-44ED-B153-16B64F5C9504}" dt="2022-05-30T04:24:07.263" v="4921" actId="2696"/>
        <pc:sldMkLst>
          <pc:docMk/>
          <pc:sldMk cId="2094705239" sldId="270"/>
        </pc:sldMkLst>
        <pc:spChg chg="del mod ord">
          <ac:chgData name="Ethan Holand" userId="740d2024-85ad-4662-9157-12e8a2b729a4" providerId="ADAL" clId="{F29A9F13-1709-44ED-B153-16B64F5C9504}" dt="2022-05-30T04:22:49.300" v="4779" actId="700"/>
          <ac:spMkLst>
            <pc:docMk/>
            <pc:sldMk cId="2094705239" sldId="270"/>
            <ac:spMk id="2" creationId="{9AF4B452-B8D3-45DD-B455-FD05C4A09916}"/>
          </ac:spMkLst>
        </pc:spChg>
        <pc:spChg chg="del mod ord">
          <ac:chgData name="Ethan Holand" userId="740d2024-85ad-4662-9157-12e8a2b729a4" providerId="ADAL" clId="{F29A9F13-1709-44ED-B153-16B64F5C9504}" dt="2022-05-30T04:22:49.300" v="4779" actId="700"/>
          <ac:spMkLst>
            <pc:docMk/>
            <pc:sldMk cId="2094705239" sldId="270"/>
            <ac:spMk id="3" creationId="{6C8609A7-916F-4C93-B1B4-EC2892F70212}"/>
          </ac:spMkLst>
        </pc:spChg>
        <pc:spChg chg="add mod ord">
          <ac:chgData name="Ethan Holand" userId="740d2024-85ad-4662-9157-12e8a2b729a4" providerId="ADAL" clId="{F29A9F13-1709-44ED-B153-16B64F5C9504}" dt="2022-05-30T04:23:06.983" v="4818" actId="20577"/>
          <ac:spMkLst>
            <pc:docMk/>
            <pc:sldMk cId="2094705239" sldId="270"/>
            <ac:spMk id="4" creationId="{0A561CEC-C2B7-4D4F-88E9-72F28D6DA260}"/>
          </ac:spMkLst>
        </pc:spChg>
        <pc:spChg chg="add mod ord">
          <ac:chgData name="Ethan Holand" userId="740d2024-85ad-4662-9157-12e8a2b729a4" providerId="ADAL" clId="{F29A9F13-1709-44ED-B153-16B64F5C9504}" dt="2022-05-30T04:22:49.300" v="4779" actId="700"/>
          <ac:spMkLst>
            <pc:docMk/>
            <pc:sldMk cId="2094705239" sldId="270"/>
            <ac:spMk id="5" creationId="{451C1D75-E329-4613-A534-3FFAEDD639B4}"/>
          </ac:spMkLst>
        </pc:spChg>
        <pc:spChg chg="add mod ord">
          <ac:chgData name="Ethan Holand" userId="740d2024-85ad-4662-9157-12e8a2b729a4" providerId="ADAL" clId="{F29A9F13-1709-44ED-B153-16B64F5C9504}" dt="2022-05-30T04:23:46.707" v="4920" actId="20577"/>
          <ac:spMkLst>
            <pc:docMk/>
            <pc:sldMk cId="2094705239" sldId="270"/>
            <ac:spMk id="6" creationId="{A3771459-0F2C-42E9-92C9-06037F47001D}"/>
          </ac:spMkLst>
        </pc:spChg>
      </pc:sldChg>
      <pc:sldChg chg="addSp modSp mod modAnim">
        <pc:chgData name="Ethan Holand" userId="740d2024-85ad-4662-9157-12e8a2b729a4" providerId="ADAL" clId="{F29A9F13-1709-44ED-B153-16B64F5C9504}" dt="2022-05-30T15:23:02.554" v="6104"/>
        <pc:sldMkLst>
          <pc:docMk/>
          <pc:sldMk cId="4111836801" sldId="271"/>
        </pc:sldMkLst>
        <pc:spChg chg="add mod">
          <ac:chgData name="Ethan Holand" userId="740d2024-85ad-4662-9157-12e8a2b729a4" providerId="ADAL" clId="{F29A9F13-1709-44ED-B153-16B64F5C9504}" dt="2022-05-30T15:22:19.936" v="6103" actId="1076"/>
          <ac:spMkLst>
            <pc:docMk/>
            <pc:sldMk cId="4111836801" sldId="271"/>
            <ac:spMk id="8" creationId="{AFCBDCCB-32CA-48C9-852E-564F95AAD9E7}"/>
          </ac:spMkLst>
        </pc:spChg>
        <pc:spChg chg="mod">
          <ac:chgData name="Ethan Holand" userId="740d2024-85ad-4662-9157-12e8a2b729a4" providerId="ADAL" clId="{F29A9F13-1709-44ED-B153-16B64F5C9504}" dt="2022-05-30T14:31:28.278" v="5636" actId="113"/>
          <ac:spMkLst>
            <pc:docMk/>
            <pc:sldMk cId="4111836801" sldId="271"/>
            <ac:spMk id="15" creationId="{4BDA1D7A-0BB3-002C-3187-62F908D74868}"/>
          </ac:spMkLst>
        </pc:spChg>
        <pc:graphicFrameChg chg="modGraphic">
          <ac:chgData name="Ethan Holand" userId="740d2024-85ad-4662-9157-12e8a2b729a4" providerId="ADAL" clId="{F29A9F13-1709-44ED-B153-16B64F5C9504}" dt="2022-05-30T15:21:55.164" v="6097" actId="14100"/>
          <ac:graphicFrameMkLst>
            <pc:docMk/>
            <pc:sldMk cId="4111836801" sldId="271"/>
            <ac:graphicFrameMk id="4" creationId="{35E2493D-D4E7-1E3D-181C-922F4F45BC3D}"/>
          </ac:graphicFrameMkLst>
        </pc:graphicFrameChg>
        <pc:graphicFrameChg chg="add mod modGraphic">
          <ac:chgData name="Ethan Holand" userId="740d2024-85ad-4662-9157-12e8a2b729a4" providerId="ADAL" clId="{F29A9F13-1709-44ED-B153-16B64F5C9504}" dt="2022-05-30T15:21:30.396" v="6094" actId="1076"/>
          <ac:graphicFrameMkLst>
            <pc:docMk/>
            <pc:sldMk cId="4111836801" sldId="271"/>
            <ac:graphicFrameMk id="5" creationId="{8D3D44F3-F9CC-4882-91DD-27FF4B443E89}"/>
          </ac:graphicFrameMkLst>
        </pc:graphicFrameChg>
        <pc:picChg chg="mod">
          <ac:chgData name="Ethan Holand" userId="740d2024-85ad-4662-9157-12e8a2b729a4" providerId="ADAL" clId="{F29A9F13-1709-44ED-B153-16B64F5C9504}" dt="2022-05-30T15:02:47.109" v="5738" actId="1076"/>
          <ac:picMkLst>
            <pc:docMk/>
            <pc:sldMk cId="4111836801" sldId="271"/>
            <ac:picMk id="3" creationId="{B4BF5FC1-8417-852C-1785-59C160FB8DDD}"/>
          </ac:picMkLst>
        </pc:picChg>
        <pc:picChg chg="add mod">
          <ac:chgData name="Ethan Holand" userId="740d2024-85ad-4662-9157-12e8a2b729a4" providerId="ADAL" clId="{F29A9F13-1709-44ED-B153-16B64F5C9504}" dt="2022-05-30T15:09:27.109" v="5815" actId="1076"/>
          <ac:picMkLst>
            <pc:docMk/>
            <pc:sldMk cId="4111836801" sldId="271"/>
            <ac:picMk id="12" creationId="{86887EC9-52A3-4096-9468-70505B71A6A1}"/>
          </ac:picMkLst>
        </pc:picChg>
      </pc:sldChg>
      <pc:sldChg chg="modNotesTx">
        <pc:chgData name="Ethan Holand" userId="740d2024-85ad-4662-9157-12e8a2b729a4" providerId="ADAL" clId="{F29A9F13-1709-44ED-B153-16B64F5C9504}" dt="2022-05-31T15:43:54.039" v="6149" actId="20577"/>
        <pc:sldMkLst>
          <pc:docMk/>
          <pc:sldMk cId="3660199807" sldId="274"/>
        </pc:sldMkLst>
      </pc:sldChg>
      <pc:sldChg chg="addSp delSp modSp mod setBg">
        <pc:chgData name="Ethan Holand" userId="740d2024-85ad-4662-9157-12e8a2b729a4" providerId="ADAL" clId="{F29A9F13-1709-44ED-B153-16B64F5C9504}" dt="2022-05-30T15:13:44.657" v="6026" actId="26606"/>
        <pc:sldMkLst>
          <pc:docMk/>
          <pc:sldMk cId="3242247810" sldId="276"/>
        </pc:sldMkLst>
        <pc:spChg chg="mod ord">
          <ac:chgData name="Ethan Holand" userId="740d2024-85ad-4662-9157-12e8a2b729a4" providerId="ADAL" clId="{F29A9F13-1709-44ED-B153-16B64F5C9504}" dt="2022-05-30T15:13:44.657" v="6026" actId="26606"/>
          <ac:spMkLst>
            <pc:docMk/>
            <pc:sldMk cId="3242247810" sldId="276"/>
            <ac:spMk id="4" creationId="{690D31A7-AE38-4582-9BB6-07CDEC52CF0F}"/>
          </ac:spMkLst>
        </pc:spChg>
        <pc:spChg chg="mod">
          <ac:chgData name="Ethan Holand" userId="740d2024-85ad-4662-9157-12e8a2b729a4" providerId="ADAL" clId="{F29A9F13-1709-44ED-B153-16B64F5C9504}" dt="2022-05-30T15:13:44.657" v="6026" actId="26606"/>
          <ac:spMkLst>
            <pc:docMk/>
            <pc:sldMk cId="3242247810" sldId="276"/>
            <ac:spMk id="7" creationId="{ED3D0624-83EE-6739-3630-733494066119}"/>
          </ac:spMkLst>
        </pc:spChg>
        <pc:spChg chg="add del">
          <ac:chgData name="Ethan Holand" userId="740d2024-85ad-4662-9157-12e8a2b729a4" providerId="ADAL" clId="{F29A9F13-1709-44ED-B153-16B64F5C9504}" dt="2022-05-30T15:13:29.932" v="6008" actId="26606"/>
          <ac:spMkLst>
            <pc:docMk/>
            <pc:sldMk cId="3242247810" sldId="276"/>
            <ac:spMk id="73" creationId="{0550F5B9-399F-4FAD-AE6C-ED65F9A43A74}"/>
          </ac:spMkLst>
        </pc:spChg>
        <pc:spChg chg="add del">
          <ac:chgData name="Ethan Holand" userId="740d2024-85ad-4662-9157-12e8a2b729a4" providerId="ADAL" clId="{F29A9F13-1709-44ED-B153-16B64F5C9504}" dt="2022-05-30T15:13:29.932" v="6008" actId="26606"/>
          <ac:spMkLst>
            <pc:docMk/>
            <pc:sldMk cId="3242247810" sldId="276"/>
            <ac:spMk id="75" creationId="{C062E60F-5CD4-4268-8359-8076634680E5}"/>
          </ac:spMkLst>
        </pc:spChg>
        <pc:spChg chg="add del">
          <ac:chgData name="Ethan Holand" userId="740d2024-85ad-4662-9157-12e8a2b729a4" providerId="ADAL" clId="{F29A9F13-1709-44ED-B153-16B64F5C9504}" dt="2022-05-30T15:13:29.932" v="6008" actId="26606"/>
          <ac:spMkLst>
            <pc:docMk/>
            <pc:sldMk cId="3242247810" sldId="276"/>
            <ac:spMk id="77" creationId="{BB341EC3-1810-4D33-BA3F-E2D0AA0ECFB6}"/>
          </ac:spMkLst>
        </pc:spChg>
        <pc:spChg chg="add del">
          <ac:chgData name="Ethan Holand" userId="740d2024-85ad-4662-9157-12e8a2b729a4" providerId="ADAL" clId="{F29A9F13-1709-44ED-B153-16B64F5C9504}" dt="2022-05-30T15:13:29.932" v="6008" actId="26606"/>
          <ac:spMkLst>
            <pc:docMk/>
            <pc:sldMk cId="3242247810" sldId="276"/>
            <ac:spMk id="79" creationId="{10127CDE-2B99-47A8-BB3C-7D17519105E0}"/>
          </ac:spMkLst>
        </pc:spChg>
        <pc:spChg chg="add del">
          <ac:chgData name="Ethan Holand" userId="740d2024-85ad-4662-9157-12e8a2b729a4" providerId="ADAL" clId="{F29A9F13-1709-44ED-B153-16B64F5C9504}" dt="2022-05-30T15:13:36.754" v="6016" actId="26606"/>
          <ac:spMkLst>
            <pc:docMk/>
            <pc:sldMk cId="3242247810" sldId="276"/>
            <ac:spMk id="81" creationId="{CA31F01E-6863-47B2-B5F8-4C443DA14139}"/>
          </ac:spMkLst>
        </pc:spChg>
        <pc:spChg chg="add del">
          <ac:chgData name="Ethan Holand" userId="740d2024-85ad-4662-9157-12e8a2b729a4" providerId="ADAL" clId="{F29A9F13-1709-44ED-B153-16B64F5C9504}" dt="2022-05-30T15:13:36.754" v="6016" actId="26606"/>
          <ac:spMkLst>
            <pc:docMk/>
            <pc:sldMk cId="3242247810" sldId="276"/>
            <ac:spMk id="83" creationId="{0A6D42E8-3193-4B5F-8230-2778A35E384F}"/>
          </ac:spMkLst>
        </pc:spChg>
        <pc:spChg chg="add del">
          <ac:chgData name="Ethan Holand" userId="740d2024-85ad-4662-9157-12e8a2b729a4" providerId="ADAL" clId="{F29A9F13-1709-44ED-B153-16B64F5C9504}" dt="2022-05-30T15:13:38.069" v="6018" actId="26606"/>
          <ac:spMkLst>
            <pc:docMk/>
            <pc:sldMk cId="3242247810" sldId="276"/>
            <ac:spMk id="99" creationId="{6A0830D7-560A-44A6-B6B3-C17A26405B44}"/>
          </ac:spMkLst>
        </pc:spChg>
        <pc:spChg chg="add del">
          <ac:chgData name="Ethan Holand" userId="740d2024-85ad-4662-9157-12e8a2b729a4" providerId="ADAL" clId="{F29A9F13-1709-44ED-B153-16B64F5C9504}" dt="2022-05-30T15:13:31.363" v="6010" actId="26606"/>
          <ac:spMkLst>
            <pc:docMk/>
            <pc:sldMk cId="3242247810" sldId="276"/>
            <ac:spMk id="1030" creationId="{91F32EBA-ED97-466E-8CFA-8382584155D0}"/>
          </ac:spMkLst>
        </pc:spChg>
        <pc:spChg chg="add del">
          <ac:chgData name="Ethan Holand" userId="740d2024-85ad-4662-9157-12e8a2b729a4" providerId="ADAL" clId="{F29A9F13-1709-44ED-B153-16B64F5C9504}" dt="2022-05-30T15:13:32.686" v="6012" actId="26606"/>
          <ac:spMkLst>
            <pc:docMk/>
            <pc:sldMk cId="3242247810" sldId="276"/>
            <ac:spMk id="1032" creationId="{ADC09A0A-5EF7-45F4-B8EE-54903540B378}"/>
          </ac:spMkLst>
        </pc:spChg>
        <pc:spChg chg="add del">
          <ac:chgData name="Ethan Holand" userId="740d2024-85ad-4662-9157-12e8a2b729a4" providerId="ADAL" clId="{F29A9F13-1709-44ED-B153-16B64F5C9504}" dt="2022-05-30T15:13:35.274" v="6014" actId="26606"/>
          <ac:spMkLst>
            <pc:docMk/>
            <pc:sldMk cId="3242247810" sldId="276"/>
            <ac:spMk id="1034" creationId="{EA9E6440-28AB-43CB-B9F2-B84F6A187783}"/>
          </ac:spMkLst>
        </pc:spChg>
        <pc:spChg chg="add del">
          <ac:chgData name="Ethan Holand" userId="740d2024-85ad-4662-9157-12e8a2b729a4" providerId="ADAL" clId="{F29A9F13-1709-44ED-B153-16B64F5C9504}" dt="2022-05-30T15:13:36.754" v="6016" actId="26606"/>
          <ac:spMkLst>
            <pc:docMk/>
            <pc:sldMk cId="3242247810" sldId="276"/>
            <ac:spMk id="1036" creationId="{018DD604-9FD1-4E35-84A0-CFD3632CA525}"/>
          </ac:spMkLst>
        </pc:spChg>
        <pc:spChg chg="add del">
          <ac:chgData name="Ethan Holand" userId="740d2024-85ad-4662-9157-12e8a2b729a4" providerId="ADAL" clId="{F29A9F13-1709-44ED-B153-16B64F5C9504}" dt="2022-05-30T15:13:36.754" v="6016" actId="26606"/>
          <ac:spMkLst>
            <pc:docMk/>
            <pc:sldMk cId="3242247810" sldId="276"/>
            <ac:spMk id="1039" creationId="{4AF1E51D-8E17-4D73-9B13-D0D66F9E2AF5}"/>
          </ac:spMkLst>
        </pc:spChg>
        <pc:spChg chg="add del">
          <ac:chgData name="Ethan Holand" userId="740d2024-85ad-4662-9157-12e8a2b729a4" providerId="ADAL" clId="{F29A9F13-1709-44ED-B153-16B64F5C9504}" dt="2022-05-30T15:13:38.069" v="6018" actId="26606"/>
          <ac:spMkLst>
            <pc:docMk/>
            <pc:sldMk cId="3242247810" sldId="276"/>
            <ac:spMk id="1041" creationId="{24C606F0-B762-4A69-A23B-D70EA0DC6933}"/>
          </ac:spMkLst>
        </pc:spChg>
        <pc:spChg chg="add del">
          <ac:chgData name="Ethan Holand" userId="740d2024-85ad-4662-9157-12e8a2b729a4" providerId="ADAL" clId="{F29A9F13-1709-44ED-B153-16B64F5C9504}" dt="2022-05-30T15:13:38.069" v="6018" actId="26606"/>
          <ac:spMkLst>
            <pc:docMk/>
            <pc:sldMk cId="3242247810" sldId="276"/>
            <ac:spMk id="1042" creationId="{647702F7-5C79-4B7D-B581-85F2992917E8}"/>
          </ac:spMkLst>
        </pc:spChg>
        <pc:spChg chg="add del">
          <ac:chgData name="Ethan Holand" userId="740d2024-85ad-4662-9157-12e8a2b729a4" providerId="ADAL" clId="{F29A9F13-1709-44ED-B153-16B64F5C9504}" dt="2022-05-30T15:13:40.112" v="6020" actId="26606"/>
          <ac:spMkLst>
            <pc:docMk/>
            <pc:sldMk cId="3242247810" sldId="276"/>
            <ac:spMk id="1048" creationId="{BDF1A630-2A9B-41A0-92F9-FDA261070EA8}"/>
          </ac:spMkLst>
        </pc:spChg>
        <pc:spChg chg="add del">
          <ac:chgData name="Ethan Holand" userId="740d2024-85ad-4662-9157-12e8a2b729a4" providerId="ADAL" clId="{F29A9F13-1709-44ED-B153-16B64F5C9504}" dt="2022-05-30T15:13:40.112" v="6020" actId="26606"/>
          <ac:spMkLst>
            <pc:docMk/>
            <pc:sldMk cId="3242247810" sldId="276"/>
            <ac:spMk id="1051" creationId="{0DA909B4-15FF-46A6-8A7F-7AEF977FE9ED}"/>
          </ac:spMkLst>
        </pc:spChg>
        <pc:spChg chg="add del">
          <ac:chgData name="Ethan Holand" userId="740d2024-85ad-4662-9157-12e8a2b729a4" providerId="ADAL" clId="{F29A9F13-1709-44ED-B153-16B64F5C9504}" dt="2022-05-30T15:13:40.112" v="6020" actId="26606"/>
          <ac:spMkLst>
            <pc:docMk/>
            <pc:sldMk cId="3242247810" sldId="276"/>
            <ac:spMk id="1052" creationId="{1382A32C-5B0C-4B1C-A074-76C6DBCC9F87}"/>
          </ac:spMkLst>
        </pc:spChg>
        <pc:spChg chg="add del">
          <ac:chgData name="Ethan Holand" userId="740d2024-85ad-4662-9157-12e8a2b729a4" providerId="ADAL" clId="{F29A9F13-1709-44ED-B153-16B64F5C9504}" dt="2022-05-30T15:13:44.657" v="6026" actId="26606"/>
          <ac:spMkLst>
            <pc:docMk/>
            <pc:sldMk cId="3242247810" sldId="276"/>
            <ac:spMk id="1054" creationId="{71F6FCE1-8678-40F4-9644-79CD53330DC8}"/>
          </ac:spMkLst>
        </pc:spChg>
        <pc:grpChg chg="add del">
          <ac:chgData name="Ethan Holand" userId="740d2024-85ad-4662-9157-12e8a2b729a4" providerId="ADAL" clId="{F29A9F13-1709-44ED-B153-16B64F5C9504}" dt="2022-05-30T15:13:36.754" v="6016" actId="26606"/>
          <ac:grpSpMkLst>
            <pc:docMk/>
            <pc:sldMk cId="3242247810" sldId="276"/>
            <ac:grpSpMk id="1037" creationId="{EBAD34AF-5414-49A5-AB75-F1CA854B3094}"/>
          </ac:grpSpMkLst>
        </pc:grpChg>
        <pc:grpChg chg="add del">
          <ac:chgData name="Ethan Holand" userId="740d2024-85ad-4662-9157-12e8a2b729a4" providerId="ADAL" clId="{F29A9F13-1709-44ED-B153-16B64F5C9504}" dt="2022-05-30T15:13:38.069" v="6018" actId="26606"/>
          <ac:grpSpMkLst>
            <pc:docMk/>
            <pc:sldMk cId="3242247810" sldId="276"/>
            <ac:grpSpMk id="1043" creationId="{B7F4DB96-7117-43BC-BAFA-79F7CC1542B6}"/>
          </ac:grpSpMkLst>
        </pc:grpChg>
        <pc:grpChg chg="add del">
          <ac:chgData name="Ethan Holand" userId="740d2024-85ad-4662-9157-12e8a2b729a4" providerId="ADAL" clId="{F29A9F13-1709-44ED-B153-16B64F5C9504}" dt="2022-05-30T15:13:40.112" v="6020" actId="26606"/>
          <ac:grpSpMkLst>
            <pc:docMk/>
            <pc:sldMk cId="3242247810" sldId="276"/>
            <ac:grpSpMk id="1049" creationId="{19A6B5CE-CB1D-48EE-8B43-E952235C8371}"/>
          </ac:grpSpMkLst>
        </pc:grpChg>
        <pc:picChg chg="mod ord">
          <ac:chgData name="Ethan Holand" userId="740d2024-85ad-4662-9157-12e8a2b729a4" providerId="ADAL" clId="{F29A9F13-1709-44ED-B153-16B64F5C9504}" dt="2022-05-30T15:13:44.657" v="6026" actId="26606"/>
          <ac:picMkLst>
            <pc:docMk/>
            <pc:sldMk cId="3242247810" sldId="276"/>
            <ac:picMk id="2" creationId="{5C3F68A6-8B67-6274-E6CB-31B9B410773C}"/>
          </ac:picMkLst>
        </pc:picChg>
        <pc:picChg chg="mod ord">
          <ac:chgData name="Ethan Holand" userId="740d2024-85ad-4662-9157-12e8a2b729a4" providerId="ADAL" clId="{F29A9F13-1709-44ED-B153-16B64F5C9504}" dt="2022-05-30T15:13:44.657" v="6026" actId="26606"/>
          <ac:picMkLst>
            <pc:docMk/>
            <pc:sldMk cId="3242247810" sldId="276"/>
            <ac:picMk id="1026" creationId="{A7F0AC8A-3CA4-45E6-9084-3007B5463000}"/>
          </ac:picMkLst>
        </pc:picChg>
        <pc:picChg chg="mod ord">
          <ac:chgData name="Ethan Holand" userId="740d2024-85ad-4662-9157-12e8a2b729a4" providerId="ADAL" clId="{F29A9F13-1709-44ED-B153-16B64F5C9504}" dt="2022-05-30T15:13:44.657" v="6026" actId="26606"/>
          <ac:picMkLst>
            <pc:docMk/>
            <pc:sldMk cId="3242247810" sldId="276"/>
            <ac:picMk id="1028" creationId="{1760CC1E-FBBF-4837-B138-51D6D73D1D1F}"/>
          </ac:picMkLst>
        </pc:picChg>
      </pc:sldChg>
      <pc:sldChg chg="modSp mod ord">
        <pc:chgData name="Ethan Holand" userId="740d2024-85ad-4662-9157-12e8a2b729a4" providerId="ADAL" clId="{F29A9F13-1709-44ED-B153-16B64F5C9504}" dt="2022-05-30T14:23:26.038" v="5608"/>
        <pc:sldMkLst>
          <pc:docMk/>
          <pc:sldMk cId="3154238738" sldId="284"/>
        </pc:sldMkLst>
        <pc:spChg chg="mod">
          <ac:chgData name="Ethan Holand" userId="740d2024-85ad-4662-9157-12e8a2b729a4" providerId="ADAL" clId="{F29A9F13-1709-44ED-B153-16B64F5C9504}" dt="2022-05-30T14:19:53.475" v="5606" actId="20577"/>
          <ac:spMkLst>
            <pc:docMk/>
            <pc:sldMk cId="3154238738" sldId="284"/>
            <ac:spMk id="3" creationId="{72AD405E-99E5-3005-07B9-A77680FAF585}"/>
          </ac:spMkLst>
        </pc:spChg>
      </pc:sldChg>
      <pc:sldChg chg="add del">
        <pc:chgData name="Ethan Holand" userId="740d2024-85ad-4662-9157-12e8a2b729a4" providerId="ADAL" clId="{F29A9F13-1709-44ED-B153-16B64F5C9504}" dt="2022-05-31T15:29:38.223" v="6141" actId="2696"/>
        <pc:sldMkLst>
          <pc:docMk/>
          <pc:sldMk cId="1039008024" sldId="286"/>
        </pc:sldMkLst>
      </pc:sldChg>
      <pc:sldChg chg="modSp mod">
        <pc:chgData name="Ethan Holand" userId="740d2024-85ad-4662-9157-12e8a2b729a4" providerId="ADAL" clId="{F29A9F13-1709-44ED-B153-16B64F5C9504}" dt="2022-05-31T15:29:41.382" v="6146" actId="20577"/>
        <pc:sldMkLst>
          <pc:docMk/>
          <pc:sldMk cId="1705332307" sldId="288"/>
        </pc:sldMkLst>
        <pc:spChg chg="mod">
          <ac:chgData name="Ethan Holand" userId="740d2024-85ad-4662-9157-12e8a2b729a4" providerId="ADAL" clId="{F29A9F13-1709-44ED-B153-16B64F5C9504}" dt="2022-05-31T15:29:41.382" v="6146" actId="20577"/>
          <ac:spMkLst>
            <pc:docMk/>
            <pc:sldMk cId="1705332307" sldId="288"/>
            <ac:spMk id="5" creationId="{4FD96BFD-71EF-9EAA-BB1C-36D339B7C84B}"/>
          </ac:spMkLst>
        </pc:spChg>
      </pc:sldChg>
    </pc:docChg>
  </pc:docChgLst>
  <pc:docChgLst>
    <pc:chgData name="Ethan Muhlon" userId="S::muhlon.e@northeastern.edu::def97f1f-22be-47e9-9145-d02ae08c2b33" providerId="AD" clId="Web-{9AA94455-37FF-2033-9CDC-4F58D4865262}"/>
    <pc:docChg chg="modSld">
      <pc:chgData name="Ethan Muhlon" userId="S::muhlon.e@northeastern.edu::def97f1f-22be-47e9-9145-d02ae08c2b33" providerId="AD" clId="Web-{9AA94455-37FF-2033-9CDC-4F58D4865262}" dt="2022-06-22T05:55:08.821" v="109"/>
      <pc:docMkLst>
        <pc:docMk/>
      </pc:docMkLst>
      <pc:sldChg chg="modNotes">
        <pc:chgData name="Ethan Muhlon" userId="S::muhlon.e@northeastern.edu::def97f1f-22be-47e9-9145-d02ae08c2b33" providerId="AD" clId="Web-{9AA94455-37FF-2033-9CDC-4F58D4865262}" dt="2022-06-22T05:55:08.821" v="109"/>
        <pc:sldMkLst>
          <pc:docMk/>
          <pc:sldMk cId="3852044414" sldId="307"/>
        </pc:sldMkLst>
      </pc:sldChg>
    </pc:docChg>
  </pc:docChgLst>
  <pc:docChgLst>
    <pc:chgData name="Ethan Holand" userId="740d2024-85ad-4662-9157-12e8a2b729a4" providerId="ADAL" clId="{6CF35802-2BBB-3B4D-9028-DEB258E18557}"/>
    <pc:docChg chg="undo redo custSel addSld delSld modSld modSection">
      <pc:chgData name="Ethan Holand" userId="740d2024-85ad-4662-9157-12e8a2b729a4" providerId="ADAL" clId="{6CF35802-2BBB-3B4D-9028-DEB258E18557}" dt="2022-05-31T14:51:01.493" v="1217" actId="20577"/>
      <pc:docMkLst>
        <pc:docMk/>
      </pc:docMkLst>
      <pc:sldChg chg="modNotesTx">
        <pc:chgData name="Ethan Holand" userId="740d2024-85ad-4662-9157-12e8a2b729a4" providerId="ADAL" clId="{6CF35802-2BBB-3B4D-9028-DEB258E18557}" dt="2022-05-31T14:51:01.493" v="1217" actId="20577"/>
        <pc:sldMkLst>
          <pc:docMk/>
          <pc:sldMk cId="109857222" sldId="256"/>
        </pc:sldMkLst>
      </pc:sldChg>
      <pc:sldChg chg="modNotesTx">
        <pc:chgData name="Ethan Holand" userId="740d2024-85ad-4662-9157-12e8a2b729a4" providerId="ADAL" clId="{6CF35802-2BBB-3B4D-9028-DEB258E18557}" dt="2022-05-31T14:37:34.540" v="1136" actId="20577"/>
        <pc:sldMkLst>
          <pc:docMk/>
          <pc:sldMk cId="3660199807" sldId="274"/>
        </pc:sldMkLst>
      </pc:sldChg>
      <pc:sldChg chg="modNotesTx">
        <pc:chgData name="Ethan Holand" userId="740d2024-85ad-4662-9157-12e8a2b729a4" providerId="ADAL" clId="{6CF35802-2BBB-3B4D-9028-DEB258E18557}" dt="2022-05-31T14:25:08.007" v="1028" actId="20577"/>
        <pc:sldMkLst>
          <pc:docMk/>
          <pc:sldMk cId="1039008024" sldId="286"/>
        </pc:sldMkLst>
      </pc:sldChg>
      <pc:sldChg chg="add del">
        <pc:chgData name="Ethan Holand" userId="740d2024-85ad-4662-9157-12e8a2b729a4" providerId="ADAL" clId="{6CF35802-2BBB-3B4D-9028-DEB258E18557}" dt="2022-05-31T12:53:23.654" v="1" actId="2696"/>
        <pc:sldMkLst>
          <pc:docMk/>
          <pc:sldMk cId="2569993474" sldId="287"/>
        </pc:sldMkLst>
      </pc:sldChg>
      <pc:sldChg chg="add del">
        <pc:chgData name="Ethan Holand" userId="740d2024-85ad-4662-9157-12e8a2b729a4" providerId="ADAL" clId="{6CF35802-2BBB-3B4D-9028-DEB258E18557}" dt="2022-05-31T12:53:34.735" v="3" actId="2696"/>
        <pc:sldMkLst>
          <pc:docMk/>
          <pc:sldMk cId="2589707830" sldId="289"/>
        </pc:sldMkLst>
      </pc:sldChg>
    </pc:docChg>
  </pc:docChgLst>
  <pc:docChgLst>
    <pc:chgData name="David Antaki" userId="08ac9bfe-2046-44b2-b72c-f7d87a671e94" providerId="ADAL" clId="{C224D2C1-F662-48E3-B39D-C1F4F76A8DAC}"/>
    <pc:docChg chg="modSld">
      <pc:chgData name="David Antaki" userId="08ac9bfe-2046-44b2-b72c-f7d87a671e94" providerId="ADAL" clId="{C224D2C1-F662-48E3-B39D-C1F4F76A8DAC}" dt="2022-06-22T13:47:51.158" v="1"/>
      <pc:docMkLst>
        <pc:docMk/>
      </pc:docMkLst>
      <pc:sldChg chg="addSp delSp modSp">
        <pc:chgData name="David Antaki" userId="08ac9bfe-2046-44b2-b72c-f7d87a671e94" providerId="ADAL" clId="{C224D2C1-F662-48E3-B39D-C1F4F76A8DAC}" dt="2022-06-22T13:47:51.158" v="1"/>
        <pc:sldMkLst>
          <pc:docMk/>
          <pc:sldMk cId="3943467628" sldId="318"/>
        </pc:sldMkLst>
        <pc:picChg chg="add del mod">
          <ac:chgData name="David Antaki" userId="08ac9bfe-2046-44b2-b72c-f7d87a671e94" providerId="ADAL" clId="{C224D2C1-F662-48E3-B39D-C1F4F76A8DAC}" dt="2022-06-22T13:47:51.158" v="1"/>
          <ac:picMkLst>
            <pc:docMk/>
            <pc:sldMk cId="3943467628" sldId="318"/>
            <ac:picMk id="10" creationId="{DB2B1E7E-9AA3-4436-BD5A-87129AB57B89}"/>
          </ac:picMkLst>
        </pc:picChg>
      </pc:sldChg>
    </pc:docChg>
  </pc:docChgLst>
  <pc:docChgLst>
    <pc:chgData name="Alex Storrer" userId="e9810e0b-7f99-42a2-804b-bce855b24a79" providerId="ADAL" clId="{B5A6E427-E8F6-42E3-BE39-20F7BE80FF1D}"/>
    <pc:docChg chg="undo custSel addSld delSld modSld sldOrd modSection">
      <pc:chgData name="Alex Storrer" userId="e9810e0b-7f99-42a2-804b-bce855b24a79" providerId="ADAL" clId="{B5A6E427-E8F6-42E3-BE39-20F7BE80FF1D}" dt="2022-05-31T13:24:28.431" v="101" actId="2696"/>
      <pc:docMkLst>
        <pc:docMk/>
      </pc:docMkLst>
      <pc:sldChg chg="delSp modSp add del mod ord delAnim modAnim">
        <pc:chgData name="Alex Storrer" userId="e9810e0b-7f99-42a2-804b-bce855b24a79" providerId="ADAL" clId="{B5A6E427-E8F6-42E3-BE39-20F7BE80FF1D}" dt="2022-05-31T13:24:28.431" v="101" actId="2696"/>
        <pc:sldMkLst>
          <pc:docMk/>
          <pc:sldMk cId="1976313807" sldId="257"/>
        </pc:sldMkLst>
        <pc:picChg chg="del">
          <ac:chgData name="Alex Storrer" userId="e9810e0b-7f99-42a2-804b-bce855b24a79" providerId="ADAL" clId="{B5A6E427-E8F6-42E3-BE39-20F7BE80FF1D}" dt="2022-05-31T13:08:51.861" v="0" actId="478"/>
          <ac:picMkLst>
            <pc:docMk/>
            <pc:sldMk cId="1976313807" sldId="257"/>
            <ac:picMk id="9" creationId="{A148255D-9E1E-445C-9EAA-160E3F1125C3}"/>
          </ac:picMkLst>
        </pc:picChg>
        <pc:picChg chg="del">
          <ac:chgData name="Alex Storrer" userId="e9810e0b-7f99-42a2-804b-bce855b24a79" providerId="ADAL" clId="{B5A6E427-E8F6-42E3-BE39-20F7BE80FF1D}" dt="2022-05-31T13:11:52.102" v="5" actId="478"/>
          <ac:picMkLst>
            <pc:docMk/>
            <pc:sldMk cId="1976313807" sldId="257"/>
            <ac:picMk id="10" creationId="{1DF1948D-63B2-424F-A5EC-2F6F33FF8DEC}"/>
          </ac:picMkLst>
        </pc:picChg>
        <pc:picChg chg="mod">
          <ac:chgData name="Alex Storrer" userId="e9810e0b-7f99-42a2-804b-bce855b24a79" providerId="ADAL" clId="{B5A6E427-E8F6-42E3-BE39-20F7BE80FF1D}" dt="2022-05-31T13:14:56.261" v="8" actId="1076"/>
          <ac:picMkLst>
            <pc:docMk/>
            <pc:sldMk cId="1976313807" sldId="257"/>
            <ac:picMk id="11" creationId="{FE2D5CBB-6FB2-4478-89D9-BED3950C19B4}"/>
          </ac:picMkLst>
        </pc:picChg>
        <pc:picChg chg="del">
          <ac:chgData name="Alex Storrer" userId="e9810e0b-7f99-42a2-804b-bce855b24a79" providerId="ADAL" clId="{B5A6E427-E8F6-42E3-BE39-20F7BE80FF1D}" dt="2022-05-31T13:16:56.882" v="13" actId="478"/>
          <ac:picMkLst>
            <pc:docMk/>
            <pc:sldMk cId="1976313807" sldId="257"/>
            <ac:picMk id="12" creationId="{368E4A5B-ADC4-425B-BC3F-980E70F93723}"/>
          </ac:picMkLst>
        </pc:picChg>
      </pc:sldChg>
      <pc:sldChg chg="delSp modSp mod delAnim modAnim">
        <pc:chgData name="Alex Storrer" userId="e9810e0b-7f99-42a2-804b-bce855b24a79" providerId="ADAL" clId="{B5A6E427-E8F6-42E3-BE39-20F7BE80FF1D}" dt="2022-05-31T13:16:20.542" v="11"/>
        <pc:sldMkLst>
          <pc:docMk/>
          <pc:sldMk cId="2569993474" sldId="287"/>
        </pc:sldMkLst>
        <pc:picChg chg="del mod">
          <ac:chgData name="Alex Storrer" userId="e9810e0b-7f99-42a2-804b-bce855b24a79" providerId="ADAL" clId="{B5A6E427-E8F6-42E3-BE39-20F7BE80FF1D}" dt="2022-05-31T13:16:09.747" v="9" actId="478"/>
          <ac:picMkLst>
            <pc:docMk/>
            <pc:sldMk cId="2569993474" sldId="287"/>
            <ac:picMk id="4" creationId="{A4FEFAF9-18AE-408A-84F2-522C2C20B1B6}"/>
          </ac:picMkLst>
        </pc:picChg>
        <pc:picChg chg="mod">
          <ac:chgData name="Alex Storrer" userId="e9810e0b-7f99-42a2-804b-bce855b24a79" providerId="ADAL" clId="{B5A6E427-E8F6-42E3-BE39-20F7BE80FF1D}" dt="2022-05-31T13:16:13.977" v="10" actId="1076"/>
          <ac:picMkLst>
            <pc:docMk/>
            <pc:sldMk cId="2569993474" sldId="287"/>
            <ac:picMk id="5" creationId="{3D98861B-C3B4-442E-B17E-EC033E93E537}"/>
          </ac:picMkLst>
        </pc:picChg>
      </pc:sldChg>
      <pc:sldChg chg="addSp delSp modSp add mod ord modAnim modNotesTx">
        <pc:chgData name="Alex Storrer" userId="e9810e0b-7f99-42a2-804b-bce855b24a79" providerId="ADAL" clId="{B5A6E427-E8F6-42E3-BE39-20F7BE80FF1D}" dt="2022-05-31T13:24:22.672" v="100"/>
        <pc:sldMkLst>
          <pc:docMk/>
          <pc:sldMk cId="308781848" sldId="290"/>
        </pc:sldMkLst>
        <pc:spChg chg="del">
          <ac:chgData name="Alex Storrer" userId="e9810e0b-7f99-42a2-804b-bce855b24a79" providerId="ADAL" clId="{B5A6E427-E8F6-42E3-BE39-20F7BE80FF1D}" dt="2022-05-31T13:21:52.350" v="21" actId="478"/>
          <ac:spMkLst>
            <pc:docMk/>
            <pc:sldMk cId="308781848" sldId="290"/>
            <ac:spMk id="2" creationId="{6057593E-0642-DAA8-4B4B-87FD1D9A5BFF}"/>
          </ac:spMkLst>
        </pc:spChg>
        <pc:spChg chg="del">
          <ac:chgData name="Alex Storrer" userId="e9810e0b-7f99-42a2-804b-bce855b24a79" providerId="ADAL" clId="{B5A6E427-E8F6-42E3-BE39-20F7BE80FF1D}" dt="2022-05-31T13:21:52.350" v="21" actId="478"/>
          <ac:spMkLst>
            <pc:docMk/>
            <pc:sldMk cId="308781848" sldId="290"/>
            <ac:spMk id="3" creationId="{8C7CD7EA-C028-225A-F760-4A3FB6FD327E}"/>
          </ac:spMkLst>
        </pc:spChg>
        <pc:spChg chg="del">
          <ac:chgData name="Alex Storrer" userId="e9810e0b-7f99-42a2-804b-bce855b24a79" providerId="ADAL" clId="{B5A6E427-E8F6-42E3-BE39-20F7BE80FF1D}" dt="2022-05-31T13:21:52.350" v="21" actId="478"/>
          <ac:spMkLst>
            <pc:docMk/>
            <pc:sldMk cId="308781848" sldId="290"/>
            <ac:spMk id="4" creationId="{CBEDDE64-4291-FD5B-B9BD-383BB78ED8DC}"/>
          </ac:spMkLst>
        </pc:spChg>
        <pc:spChg chg="del">
          <ac:chgData name="Alex Storrer" userId="e9810e0b-7f99-42a2-804b-bce855b24a79" providerId="ADAL" clId="{B5A6E427-E8F6-42E3-BE39-20F7BE80FF1D}" dt="2022-05-31T13:21:52.350" v="21" actId="478"/>
          <ac:spMkLst>
            <pc:docMk/>
            <pc:sldMk cId="308781848" sldId="290"/>
            <ac:spMk id="5" creationId="{EE66DB52-D496-2114-CA8C-1F267D59E792}"/>
          </ac:spMkLst>
        </pc:spChg>
        <pc:spChg chg="add del mod">
          <ac:chgData name="Alex Storrer" userId="e9810e0b-7f99-42a2-804b-bce855b24a79" providerId="ADAL" clId="{B5A6E427-E8F6-42E3-BE39-20F7BE80FF1D}" dt="2022-05-31T13:22:30.877" v="30" actId="478"/>
          <ac:spMkLst>
            <pc:docMk/>
            <pc:sldMk cId="308781848" sldId="290"/>
            <ac:spMk id="9" creationId="{786FE94B-D18D-4E40-A6CF-54672E49ADBB}"/>
          </ac:spMkLst>
        </pc:spChg>
        <pc:spChg chg="del">
          <ac:chgData name="Alex Storrer" userId="e9810e0b-7f99-42a2-804b-bce855b24a79" providerId="ADAL" clId="{B5A6E427-E8F6-42E3-BE39-20F7BE80FF1D}" dt="2022-05-31T13:21:52.350" v="21" actId="478"/>
          <ac:spMkLst>
            <pc:docMk/>
            <pc:sldMk cId="308781848" sldId="290"/>
            <ac:spMk id="10" creationId="{87FADBD1-F150-3E14-188C-16BAE3F54D0E}"/>
          </ac:spMkLst>
        </pc:spChg>
        <pc:spChg chg="add del mod">
          <ac:chgData name="Alex Storrer" userId="e9810e0b-7f99-42a2-804b-bce855b24a79" providerId="ADAL" clId="{B5A6E427-E8F6-42E3-BE39-20F7BE80FF1D}" dt="2022-05-31T13:22:28.618" v="29" actId="478"/>
          <ac:spMkLst>
            <pc:docMk/>
            <pc:sldMk cId="308781848" sldId="290"/>
            <ac:spMk id="11" creationId="{A18C4306-BF51-4568-B88A-5C96119D44F5}"/>
          </ac:spMkLst>
        </pc:spChg>
        <pc:spChg chg="del">
          <ac:chgData name="Alex Storrer" userId="e9810e0b-7f99-42a2-804b-bce855b24a79" providerId="ADAL" clId="{B5A6E427-E8F6-42E3-BE39-20F7BE80FF1D}" dt="2022-05-31T13:21:52.350" v="21" actId="478"/>
          <ac:spMkLst>
            <pc:docMk/>
            <pc:sldMk cId="308781848" sldId="290"/>
            <ac:spMk id="12" creationId="{1A1EF49A-608D-658C-D3AC-403479C776B4}"/>
          </ac:spMkLst>
        </pc:spChg>
        <pc:spChg chg="del">
          <ac:chgData name="Alex Storrer" userId="e9810e0b-7f99-42a2-804b-bce855b24a79" providerId="ADAL" clId="{B5A6E427-E8F6-42E3-BE39-20F7BE80FF1D}" dt="2022-05-31T13:21:52.350" v="21" actId="478"/>
          <ac:spMkLst>
            <pc:docMk/>
            <pc:sldMk cId="308781848" sldId="290"/>
            <ac:spMk id="16" creationId="{17EE1362-76A8-7275-40A5-F3DE609FAC7F}"/>
          </ac:spMkLst>
        </pc:spChg>
        <pc:spChg chg="del">
          <ac:chgData name="Alex Storrer" userId="e9810e0b-7f99-42a2-804b-bce855b24a79" providerId="ADAL" clId="{B5A6E427-E8F6-42E3-BE39-20F7BE80FF1D}" dt="2022-05-31T13:21:52.350" v="21" actId="478"/>
          <ac:spMkLst>
            <pc:docMk/>
            <pc:sldMk cId="308781848" sldId="290"/>
            <ac:spMk id="17" creationId="{B3ED6CEE-2D03-A67B-555A-D5F26FF56657}"/>
          </ac:spMkLst>
        </pc:spChg>
        <pc:spChg chg="del">
          <ac:chgData name="Alex Storrer" userId="e9810e0b-7f99-42a2-804b-bce855b24a79" providerId="ADAL" clId="{B5A6E427-E8F6-42E3-BE39-20F7BE80FF1D}" dt="2022-05-31T13:21:52.350" v="21" actId="478"/>
          <ac:spMkLst>
            <pc:docMk/>
            <pc:sldMk cId="308781848" sldId="290"/>
            <ac:spMk id="18" creationId="{C8F07FC3-5334-8EF2-24F3-B6A0938F2FD0}"/>
          </ac:spMkLst>
        </pc:spChg>
        <pc:spChg chg="del">
          <ac:chgData name="Alex Storrer" userId="e9810e0b-7f99-42a2-804b-bce855b24a79" providerId="ADAL" clId="{B5A6E427-E8F6-42E3-BE39-20F7BE80FF1D}" dt="2022-05-31T13:21:52.350" v="21" actId="478"/>
          <ac:spMkLst>
            <pc:docMk/>
            <pc:sldMk cId="308781848" sldId="290"/>
            <ac:spMk id="19" creationId="{7905087E-8876-5FCF-7EF5-4E13F49F8611}"/>
          </ac:spMkLst>
        </pc:spChg>
        <pc:spChg chg="del">
          <ac:chgData name="Alex Storrer" userId="e9810e0b-7f99-42a2-804b-bce855b24a79" providerId="ADAL" clId="{B5A6E427-E8F6-42E3-BE39-20F7BE80FF1D}" dt="2022-05-31T13:21:52.350" v="21" actId="478"/>
          <ac:spMkLst>
            <pc:docMk/>
            <pc:sldMk cId="308781848" sldId="290"/>
            <ac:spMk id="20" creationId="{E6DAC066-C005-714D-342A-A066371BBB54}"/>
          </ac:spMkLst>
        </pc:spChg>
        <pc:spChg chg="del">
          <ac:chgData name="Alex Storrer" userId="e9810e0b-7f99-42a2-804b-bce855b24a79" providerId="ADAL" clId="{B5A6E427-E8F6-42E3-BE39-20F7BE80FF1D}" dt="2022-05-31T13:21:52.350" v="21" actId="478"/>
          <ac:spMkLst>
            <pc:docMk/>
            <pc:sldMk cId="308781848" sldId="290"/>
            <ac:spMk id="21" creationId="{0127AE2A-70F3-3951-DA5E-343C252D986C}"/>
          </ac:spMkLst>
        </pc:spChg>
        <pc:spChg chg="del">
          <ac:chgData name="Alex Storrer" userId="e9810e0b-7f99-42a2-804b-bce855b24a79" providerId="ADAL" clId="{B5A6E427-E8F6-42E3-BE39-20F7BE80FF1D}" dt="2022-05-31T13:21:52.350" v="21" actId="478"/>
          <ac:spMkLst>
            <pc:docMk/>
            <pc:sldMk cId="308781848" sldId="290"/>
            <ac:spMk id="22" creationId="{2B56D3A9-FDFC-1327-0AA5-80637ACC4DBF}"/>
          </ac:spMkLst>
        </pc:spChg>
        <pc:spChg chg="del">
          <ac:chgData name="Alex Storrer" userId="e9810e0b-7f99-42a2-804b-bce855b24a79" providerId="ADAL" clId="{B5A6E427-E8F6-42E3-BE39-20F7BE80FF1D}" dt="2022-05-31T13:21:52.350" v="21" actId="478"/>
          <ac:spMkLst>
            <pc:docMk/>
            <pc:sldMk cId="308781848" sldId="290"/>
            <ac:spMk id="23" creationId="{014BB6BA-850F-3C7C-EAD6-C5C751409F7C}"/>
          </ac:spMkLst>
        </pc:spChg>
        <pc:spChg chg="del">
          <ac:chgData name="Alex Storrer" userId="e9810e0b-7f99-42a2-804b-bce855b24a79" providerId="ADAL" clId="{B5A6E427-E8F6-42E3-BE39-20F7BE80FF1D}" dt="2022-05-31T13:21:52.350" v="21" actId="478"/>
          <ac:spMkLst>
            <pc:docMk/>
            <pc:sldMk cId="308781848" sldId="290"/>
            <ac:spMk id="24" creationId="{391D834B-35AA-F334-833E-CF9E6E319BCE}"/>
          </ac:spMkLst>
        </pc:spChg>
        <pc:spChg chg="del">
          <ac:chgData name="Alex Storrer" userId="e9810e0b-7f99-42a2-804b-bce855b24a79" providerId="ADAL" clId="{B5A6E427-E8F6-42E3-BE39-20F7BE80FF1D}" dt="2022-05-31T13:21:52.350" v="21" actId="478"/>
          <ac:spMkLst>
            <pc:docMk/>
            <pc:sldMk cId="308781848" sldId="290"/>
            <ac:spMk id="25" creationId="{7CCBE55F-170C-53CF-8F35-B41DFC149034}"/>
          </ac:spMkLst>
        </pc:spChg>
        <pc:spChg chg="del">
          <ac:chgData name="Alex Storrer" userId="e9810e0b-7f99-42a2-804b-bce855b24a79" providerId="ADAL" clId="{B5A6E427-E8F6-42E3-BE39-20F7BE80FF1D}" dt="2022-05-31T13:21:52.350" v="21" actId="478"/>
          <ac:spMkLst>
            <pc:docMk/>
            <pc:sldMk cId="308781848" sldId="290"/>
            <ac:spMk id="26" creationId="{334A0253-0338-F577-6BA7-EBDCE8EDF534}"/>
          </ac:spMkLst>
        </pc:spChg>
        <pc:spChg chg="add mod">
          <ac:chgData name="Alex Storrer" userId="e9810e0b-7f99-42a2-804b-bce855b24a79" providerId="ADAL" clId="{B5A6E427-E8F6-42E3-BE39-20F7BE80FF1D}" dt="2022-05-31T13:24:02.602" v="98" actId="14100"/>
          <ac:spMkLst>
            <pc:docMk/>
            <pc:sldMk cId="308781848" sldId="290"/>
            <ac:spMk id="27" creationId="{114562DD-615E-490E-9B58-4E20411F715F}"/>
          </ac:spMkLst>
        </pc:spChg>
        <pc:spChg chg="del">
          <ac:chgData name="Alex Storrer" userId="e9810e0b-7f99-42a2-804b-bce855b24a79" providerId="ADAL" clId="{B5A6E427-E8F6-42E3-BE39-20F7BE80FF1D}" dt="2022-05-31T13:21:52.350" v="21" actId="478"/>
          <ac:spMkLst>
            <pc:docMk/>
            <pc:sldMk cId="308781848" sldId="290"/>
            <ac:spMk id="28" creationId="{0AABAC1D-C5E7-7777-991D-E3D4CA8F8D28}"/>
          </ac:spMkLst>
        </pc:spChg>
        <pc:spChg chg="del">
          <ac:chgData name="Alex Storrer" userId="e9810e0b-7f99-42a2-804b-bce855b24a79" providerId="ADAL" clId="{B5A6E427-E8F6-42E3-BE39-20F7BE80FF1D}" dt="2022-05-31T13:21:52.350" v="21" actId="478"/>
          <ac:spMkLst>
            <pc:docMk/>
            <pc:sldMk cId="308781848" sldId="290"/>
            <ac:spMk id="29" creationId="{F15EF9F9-745F-7216-5715-AF7B561A835E}"/>
          </ac:spMkLst>
        </pc:spChg>
        <pc:spChg chg="add mod">
          <ac:chgData name="Alex Storrer" userId="e9810e0b-7f99-42a2-804b-bce855b24a79" providerId="ADAL" clId="{B5A6E427-E8F6-42E3-BE39-20F7BE80FF1D}" dt="2022-05-31T13:24:10.519" v="99" actId="1076"/>
          <ac:spMkLst>
            <pc:docMk/>
            <pc:sldMk cId="308781848" sldId="290"/>
            <ac:spMk id="30" creationId="{9DE44742-D8FD-46FD-8552-CA9BCEEDF5CE}"/>
          </ac:spMkLst>
        </pc:spChg>
        <pc:spChg chg="add mod">
          <ac:chgData name="Alex Storrer" userId="e9810e0b-7f99-42a2-804b-bce855b24a79" providerId="ADAL" clId="{B5A6E427-E8F6-42E3-BE39-20F7BE80FF1D}" dt="2022-05-31T13:23:51.472" v="70" actId="1036"/>
          <ac:spMkLst>
            <pc:docMk/>
            <pc:sldMk cId="308781848" sldId="290"/>
            <ac:spMk id="31" creationId="{6F7530B6-8075-4540-A89D-92D4576C5EF1}"/>
          </ac:spMkLst>
        </pc:spChg>
        <pc:spChg chg="add del mod">
          <ac:chgData name="Alex Storrer" userId="e9810e0b-7f99-42a2-804b-bce855b24a79" providerId="ADAL" clId="{B5A6E427-E8F6-42E3-BE39-20F7BE80FF1D}" dt="2022-05-31T13:22:26.212" v="28" actId="478"/>
          <ac:spMkLst>
            <pc:docMk/>
            <pc:sldMk cId="308781848" sldId="290"/>
            <ac:spMk id="32" creationId="{9CEE024C-45AE-4935-B507-85FE98725C31}"/>
          </ac:spMkLst>
        </pc:spChg>
        <pc:spChg chg="add mod">
          <ac:chgData name="Alex Storrer" userId="e9810e0b-7f99-42a2-804b-bce855b24a79" providerId="ADAL" clId="{B5A6E427-E8F6-42E3-BE39-20F7BE80FF1D}" dt="2022-05-31T13:23:58.757" v="97" actId="1035"/>
          <ac:spMkLst>
            <pc:docMk/>
            <pc:sldMk cId="308781848" sldId="290"/>
            <ac:spMk id="33" creationId="{3CC28F2E-A20E-460D-891B-AB6FEA138276}"/>
          </ac:spMkLst>
        </pc:spChg>
        <pc:spChg chg="add mod">
          <ac:chgData name="Alex Storrer" userId="e9810e0b-7f99-42a2-804b-bce855b24a79" providerId="ADAL" clId="{B5A6E427-E8F6-42E3-BE39-20F7BE80FF1D}" dt="2022-05-31T13:21:52.619" v="22"/>
          <ac:spMkLst>
            <pc:docMk/>
            <pc:sldMk cId="308781848" sldId="290"/>
            <ac:spMk id="34" creationId="{54A01E88-6861-4F3A-AAE8-10E614B9E02A}"/>
          </ac:spMkLst>
        </pc:spChg>
        <pc:spChg chg="add mod">
          <ac:chgData name="Alex Storrer" userId="e9810e0b-7f99-42a2-804b-bce855b24a79" providerId="ADAL" clId="{B5A6E427-E8F6-42E3-BE39-20F7BE80FF1D}" dt="2022-05-31T13:21:52.619" v="22"/>
          <ac:spMkLst>
            <pc:docMk/>
            <pc:sldMk cId="308781848" sldId="290"/>
            <ac:spMk id="41" creationId="{89D2C75B-C544-4761-8BB6-1967F8452FAF}"/>
          </ac:spMkLst>
        </pc:spChg>
        <pc:spChg chg="add mod">
          <ac:chgData name="Alex Storrer" userId="e9810e0b-7f99-42a2-804b-bce855b24a79" providerId="ADAL" clId="{B5A6E427-E8F6-42E3-BE39-20F7BE80FF1D}" dt="2022-05-31T13:21:52.619" v="22"/>
          <ac:spMkLst>
            <pc:docMk/>
            <pc:sldMk cId="308781848" sldId="290"/>
            <ac:spMk id="42" creationId="{5A88ECE8-DDAC-45F3-B88D-A5AEDB28F687}"/>
          </ac:spMkLst>
        </pc:spChg>
        <pc:spChg chg="add mod">
          <ac:chgData name="Alex Storrer" userId="e9810e0b-7f99-42a2-804b-bce855b24a79" providerId="ADAL" clId="{B5A6E427-E8F6-42E3-BE39-20F7BE80FF1D}" dt="2022-05-31T13:21:52.619" v="22"/>
          <ac:spMkLst>
            <pc:docMk/>
            <pc:sldMk cId="308781848" sldId="290"/>
            <ac:spMk id="44" creationId="{64A4C889-D7D3-4D68-A568-450B690AD316}"/>
          </ac:spMkLst>
        </pc:spChg>
        <pc:spChg chg="add mod">
          <ac:chgData name="Alex Storrer" userId="e9810e0b-7f99-42a2-804b-bce855b24a79" providerId="ADAL" clId="{B5A6E427-E8F6-42E3-BE39-20F7BE80FF1D}" dt="2022-05-31T13:21:52.619" v="22"/>
          <ac:spMkLst>
            <pc:docMk/>
            <pc:sldMk cId="308781848" sldId="290"/>
            <ac:spMk id="45" creationId="{1FA992A2-0AEC-453D-BA39-E7EEF6B3853B}"/>
          </ac:spMkLst>
        </pc:spChg>
        <pc:spChg chg="add mod">
          <ac:chgData name="Alex Storrer" userId="e9810e0b-7f99-42a2-804b-bce855b24a79" providerId="ADAL" clId="{B5A6E427-E8F6-42E3-BE39-20F7BE80FF1D}" dt="2022-05-31T13:21:52.619" v="22"/>
          <ac:spMkLst>
            <pc:docMk/>
            <pc:sldMk cId="308781848" sldId="290"/>
            <ac:spMk id="46" creationId="{B721BF22-3EA9-44AD-8D50-AD82219ECF43}"/>
          </ac:spMkLst>
        </pc:spChg>
        <pc:spChg chg="add mod">
          <ac:chgData name="Alex Storrer" userId="e9810e0b-7f99-42a2-804b-bce855b24a79" providerId="ADAL" clId="{B5A6E427-E8F6-42E3-BE39-20F7BE80FF1D}" dt="2022-05-31T13:21:52.619" v="22"/>
          <ac:spMkLst>
            <pc:docMk/>
            <pc:sldMk cId="308781848" sldId="290"/>
            <ac:spMk id="47" creationId="{9B331513-04C3-421F-9C79-BBAA1A3774DF}"/>
          </ac:spMkLst>
        </pc:spChg>
        <pc:picChg chg="del">
          <ac:chgData name="Alex Storrer" userId="e9810e0b-7f99-42a2-804b-bce855b24a79" providerId="ADAL" clId="{B5A6E427-E8F6-42E3-BE39-20F7BE80FF1D}" dt="2022-05-31T13:21:52.350" v="21" actId="478"/>
          <ac:picMkLst>
            <pc:docMk/>
            <pc:sldMk cId="308781848" sldId="290"/>
            <ac:picMk id="6" creationId="{17576E56-65C1-79C8-9CA8-BD68C37BAAE8}"/>
          </ac:picMkLst>
        </pc:picChg>
        <pc:picChg chg="del">
          <ac:chgData name="Alex Storrer" userId="e9810e0b-7f99-42a2-804b-bce855b24a79" providerId="ADAL" clId="{B5A6E427-E8F6-42E3-BE39-20F7BE80FF1D}" dt="2022-05-31T13:21:52.350" v="21" actId="478"/>
          <ac:picMkLst>
            <pc:docMk/>
            <pc:sldMk cId="308781848" sldId="290"/>
            <ac:picMk id="7" creationId="{C4FC93FE-5A7F-65AC-B1AF-81F36CD531F3}"/>
          </ac:picMkLst>
        </pc:picChg>
        <pc:picChg chg="del">
          <ac:chgData name="Alex Storrer" userId="e9810e0b-7f99-42a2-804b-bce855b24a79" providerId="ADAL" clId="{B5A6E427-E8F6-42E3-BE39-20F7BE80FF1D}" dt="2022-05-31T13:21:52.350" v="21" actId="478"/>
          <ac:picMkLst>
            <pc:docMk/>
            <pc:sldMk cId="308781848" sldId="290"/>
            <ac:picMk id="8" creationId="{E9275BBC-7E0B-B80F-49B5-93BC6CB94E47}"/>
          </ac:picMkLst>
        </pc:picChg>
        <pc:picChg chg="add mod">
          <ac:chgData name="Alex Storrer" userId="e9810e0b-7f99-42a2-804b-bce855b24a79" providerId="ADAL" clId="{B5A6E427-E8F6-42E3-BE39-20F7BE80FF1D}" dt="2022-05-31T13:21:52.619" v="22"/>
          <ac:picMkLst>
            <pc:docMk/>
            <pc:sldMk cId="308781848" sldId="290"/>
            <ac:picMk id="35" creationId="{797D5EE7-37F6-4FA4-893F-62FEE2BA9C2D}"/>
          </ac:picMkLst>
        </pc:picChg>
        <pc:picChg chg="add mod">
          <ac:chgData name="Alex Storrer" userId="e9810e0b-7f99-42a2-804b-bce855b24a79" providerId="ADAL" clId="{B5A6E427-E8F6-42E3-BE39-20F7BE80FF1D}" dt="2022-05-31T13:21:52.619" v="22"/>
          <ac:picMkLst>
            <pc:docMk/>
            <pc:sldMk cId="308781848" sldId="290"/>
            <ac:picMk id="36" creationId="{315E4927-BB60-44C1-965C-3160E6A4ED64}"/>
          </ac:picMkLst>
        </pc:picChg>
        <pc:picChg chg="add mod">
          <ac:chgData name="Alex Storrer" userId="e9810e0b-7f99-42a2-804b-bce855b24a79" providerId="ADAL" clId="{B5A6E427-E8F6-42E3-BE39-20F7BE80FF1D}" dt="2022-05-31T13:21:52.619" v="22"/>
          <ac:picMkLst>
            <pc:docMk/>
            <pc:sldMk cId="308781848" sldId="290"/>
            <ac:picMk id="37" creationId="{DAABA7DD-7BF9-4B5E-8D8D-58FDF2B04460}"/>
          </ac:picMkLst>
        </pc:picChg>
        <pc:picChg chg="add mod">
          <ac:chgData name="Alex Storrer" userId="e9810e0b-7f99-42a2-804b-bce855b24a79" providerId="ADAL" clId="{B5A6E427-E8F6-42E3-BE39-20F7BE80FF1D}" dt="2022-05-31T13:21:52.619" v="22"/>
          <ac:picMkLst>
            <pc:docMk/>
            <pc:sldMk cId="308781848" sldId="290"/>
            <ac:picMk id="38" creationId="{8BC3A9F9-B16C-44E6-83E9-6060A52AC114}"/>
          </ac:picMkLst>
        </pc:picChg>
        <pc:picChg chg="add mod">
          <ac:chgData name="Alex Storrer" userId="e9810e0b-7f99-42a2-804b-bce855b24a79" providerId="ADAL" clId="{B5A6E427-E8F6-42E3-BE39-20F7BE80FF1D}" dt="2022-05-31T13:21:52.619" v="22"/>
          <ac:picMkLst>
            <pc:docMk/>
            <pc:sldMk cId="308781848" sldId="290"/>
            <ac:picMk id="39" creationId="{7274F4D8-F556-4E99-A1D4-2526288F9866}"/>
          </ac:picMkLst>
        </pc:picChg>
        <pc:picChg chg="add mod">
          <ac:chgData name="Alex Storrer" userId="e9810e0b-7f99-42a2-804b-bce855b24a79" providerId="ADAL" clId="{B5A6E427-E8F6-42E3-BE39-20F7BE80FF1D}" dt="2022-05-31T13:21:52.619" v="22"/>
          <ac:picMkLst>
            <pc:docMk/>
            <pc:sldMk cId="308781848" sldId="290"/>
            <ac:picMk id="40" creationId="{FFE97C69-A4D3-4B1C-9CCC-521F2682D9C6}"/>
          </ac:picMkLst>
        </pc:picChg>
        <pc:picChg chg="add mod">
          <ac:chgData name="Alex Storrer" userId="e9810e0b-7f99-42a2-804b-bce855b24a79" providerId="ADAL" clId="{B5A6E427-E8F6-42E3-BE39-20F7BE80FF1D}" dt="2022-05-31T13:21:52.619" v="22"/>
          <ac:picMkLst>
            <pc:docMk/>
            <pc:sldMk cId="308781848" sldId="290"/>
            <ac:picMk id="43" creationId="{9843F0AC-70F8-4FAB-8B0E-3C8CFE615897}"/>
          </ac:picMkLst>
        </pc:picChg>
        <pc:picChg chg="add mod">
          <ac:chgData name="Alex Storrer" userId="e9810e0b-7f99-42a2-804b-bce855b24a79" providerId="ADAL" clId="{B5A6E427-E8F6-42E3-BE39-20F7BE80FF1D}" dt="2022-05-31T13:21:52.619" v="22"/>
          <ac:picMkLst>
            <pc:docMk/>
            <pc:sldMk cId="308781848" sldId="290"/>
            <ac:picMk id="48" creationId="{6A960630-9004-4C05-83C9-960132FAA28E}"/>
          </ac:picMkLst>
        </pc:picChg>
        <pc:picChg chg="del">
          <ac:chgData name="Alex Storrer" userId="e9810e0b-7f99-42a2-804b-bce855b24a79" providerId="ADAL" clId="{B5A6E427-E8F6-42E3-BE39-20F7BE80FF1D}" dt="2022-05-31T13:21:52.350" v="21" actId="478"/>
          <ac:picMkLst>
            <pc:docMk/>
            <pc:sldMk cId="308781848" sldId="290"/>
            <ac:picMk id="1026" creationId="{68E2EC74-4B6D-E2C8-6CFF-14F37484C9DC}"/>
          </ac:picMkLst>
        </pc:picChg>
      </pc:sldChg>
      <pc:sldChg chg="add del ord">
        <pc:chgData name="Alex Storrer" userId="e9810e0b-7f99-42a2-804b-bce855b24a79" providerId="ADAL" clId="{B5A6E427-E8F6-42E3-BE39-20F7BE80FF1D}" dt="2022-05-31T13:21:39.025" v="17" actId="47"/>
        <pc:sldMkLst>
          <pc:docMk/>
          <pc:sldMk cId="3439771556" sldId="290"/>
        </pc:sldMkLst>
      </pc:sldChg>
    </pc:docChg>
  </pc:docChgLst>
  <pc:docChgLst>
    <pc:chgData name="Ethan Holand" userId="740d2024-85ad-4662-9157-12e8a2b729a4" providerId="ADAL" clId="{CB05DCF1-3165-4BB4-B7D7-3F46C9FE5939}"/>
    <pc:docChg chg="undo redo custSel addSld delSld modSld sldOrd addSection modSection">
      <pc:chgData name="Ethan Holand" userId="740d2024-85ad-4662-9157-12e8a2b729a4" providerId="ADAL" clId="{CB05DCF1-3165-4BB4-B7D7-3F46C9FE5939}" dt="2022-06-21T23:03:50.171" v="6195" actId="1076"/>
      <pc:docMkLst>
        <pc:docMk/>
      </pc:docMkLst>
      <pc:sldChg chg="addSp modSp mod">
        <pc:chgData name="Ethan Holand" userId="740d2024-85ad-4662-9157-12e8a2b729a4" providerId="ADAL" clId="{CB05DCF1-3165-4BB4-B7D7-3F46C9FE5939}" dt="2022-06-21T22:57:35.053" v="6030" actId="20577"/>
        <pc:sldMkLst>
          <pc:docMk/>
          <pc:sldMk cId="3660199807" sldId="274"/>
        </pc:sldMkLst>
        <pc:spChg chg="mod">
          <ac:chgData name="Ethan Holand" userId="740d2024-85ad-4662-9157-12e8a2b729a4" providerId="ADAL" clId="{CB05DCF1-3165-4BB4-B7D7-3F46C9FE5939}" dt="2022-06-21T22:57:35.053" v="6030" actId="20577"/>
          <ac:spMkLst>
            <pc:docMk/>
            <pc:sldMk cId="3660199807" sldId="274"/>
            <ac:spMk id="3" creationId="{8C7CD7EA-C028-225A-F760-4A3FB6FD327E}"/>
          </ac:spMkLst>
        </pc:spChg>
        <pc:spChg chg="add mod">
          <ac:chgData name="Ethan Holand" userId="740d2024-85ad-4662-9157-12e8a2b729a4" providerId="ADAL" clId="{CB05DCF1-3165-4BB4-B7D7-3F46C9FE5939}" dt="2022-06-21T19:46:17.895" v="5647" actId="20577"/>
          <ac:spMkLst>
            <pc:docMk/>
            <pc:sldMk cId="3660199807" sldId="274"/>
            <ac:spMk id="27" creationId="{A503EE9D-56D0-A188-752B-2CFE300EE217}"/>
          </ac:spMkLst>
        </pc:spChg>
      </pc:sldChg>
      <pc:sldChg chg="addSp modSp mod">
        <pc:chgData name="Ethan Holand" userId="740d2024-85ad-4662-9157-12e8a2b729a4" providerId="ADAL" clId="{CB05DCF1-3165-4BB4-B7D7-3F46C9FE5939}" dt="2022-06-21T19:45:50.877" v="5599" actId="14100"/>
        <pc:sldMkLst>
          <pc:docMk/>
          <pc:sldMk cId="2392841696" sldId="291"/>
        </pc:sldMkLst>
        <pc:spChg chg="add mod">
          <ac:chgData name="Ethan Holand" userId="740d2024-85ad-4662-9157-12e8a2b729a4" providerId="ADAL" clId="{CB05DCF1-3165-4BB4-B7D7-3F46C9FE5939}" dt="2022-06-21T19:45:50.877" v="5599" actId="14100"/>
          <ac:spMkLst>
            <pc:docMk/>
            <pc:sldMk cId="2392841696" sldId="291"/>
            <ac:spMk id="5" creationId="{78F2DB2F-B493-8036-1024-447D643B71BF}"/>
          </ac:spMkLst>
        </pc:spChg>
      </pc:sldChg>
      <pc:sldChg chg="addSp delSp modSp mod modNotesTx">
        <pc:chgData name="Ethan Holand" userId="740d2024-85ad-4662-9157-12e8a2b729a4" providerId="ADAL" clId="{CB05DCF1-3165-4BB4-B7D7-3F46C9FE5939}" dt="2022-06-21T02:06:43.574" v="3380" actId="1076"/>
        <pc:sldMkLst>
          <pc:docMk/>
          <pc:sldMk cId="702719243" sldId="293"/>
        </pc:sldMkLst>
        <pc:spChg chg="add del">
          <ac:chgData name="Ethan Holand" userId="740d2024-85ad-4662-9157-12e8a2b729a4" providerId="ADAL" clId="{CB05DCF1-3165-4BB4-B7D7-3F46C9FE5939}" dt="2022-06-19T21:51:34.722" v="168" actId="22"/>
          <ac:spMkLst>
            <pc:docMk/>
            <pc:sldMk cId="702719243" sldId="293"/>
            <ac:spMk id="16" creationId="{532F586E-4475-8D11-7037-4160A53E2CE1}"/>
          </ac:spMkLst>
        </pc:spChg>
        <pc:graphicFrameChg chg="mod modGraphic">
          <ac:chgData name="Ethan Holand" userId="740d2024-85ad-4662-9157-12e8a2b729a4" providerId="ADAL" clId="{CB05DCF1-3165-4BB4-B7D7-3F46C9FE5939}" dt="2022-06-21T02:06:43.574" v="3380" actId="1076"/>
          <ac:graphicFrameMkLst>
            <pc:docMk/>
            <pc:sldMk cId="702719243" sldId="293"/>
            <ac:graphicFrameMk id="5" creationId="{74287FBE-C431-F787-A30D-10A5AB1767EE}"/>
          </ac:graphicFrameMkLst>
        </pc:graphicFrameChg>
      </pc:sldChg>
      <pc:sldChg chg="addSp modSp mod">
        <pc:chgData name="Ethan Holand" userId="740d2024-85ad-4662-9157-12e8a2b729a4" providerId="ADAL" clId="{CB05DCF1-3165-4BB4-B7D7-3F46C9FE5939}" dt="2022-06-21T19:45:01.016" v="5413" actId="20577"/>
        <pc:sldMkLst>
          <pc:docMk/>
          <pc:sldMk cId="1107827291" sldId="294"/>
        </pc:sldMkLst>
        <pc:spChg chg="add mod">
          <ac:chgData name="Ethan Holand" userId="740d2024-85ad-4662-9157-12e8a2b729a4" providerId="ADAL" clId="{CB05DCF1-3165-4BB4-B7D7-3F46C9FE5939}" dt="2022-06-21T19:45:01.016" v="5413" actId="20577"/>
          <ac:spMkLst>
            <pc:docMk/>
            <pc:sldMk cId="1107827291" sldId="294"/>
            <ac:spMk id="10" creationId="{41A8968F-5EDD-3F9B-1146-DF17E89BF743}"/>
          </ac:spMkLst>
        </pc:spChg>
      </pc:sldChg>
      <pc:sldChg chg="new del">
        <pc:chgData name="Ethan Holand" userId="740d2024-85ad-4662-9157-12e8a2b729a4" providerId="ADAL" clId="{CB05DCF1-3165-4BB4-B7D7-3F46C9FE5939}" dt="2022-06-19T21:35:43.647" v="2" actId="47"/>
        <pc:sldMkLst>
          <pc:docMk/>
          <pc:sldMk cId="2720778039" sldId="296"/>
        </pc:sldMkLst>
      </pc:sldChg>
      <pc:sldChg chg="addSp delSp modSp add mod ord modNotesTx">
        <pc:chgData name="Ethan Holand" userId="740d2024-85ad-4662-9157-12e8a2b729a4" providerId="ADAL" clId="{CB05DCF1-3165-4BB4-B7D7-3F46C9FE5939}" dt="2022-06-21T23:03:50.171" v="6195" actId="1076"/>
        <pc:sldMkLst>
          <pc:docMk/>
          <pc:sldMk cId="2414183116" sldId="297"/>
        </pc:sldMkLst>
        <pc:spChg chg="mod">
          <ac:chgData name="Ethan Holand" userId="740d2024-85ad-4662-9157-12e8a2b729a4" providerId="ADAL" clId="{CB05DCF1-3165-4BB4-B7D7-3F46C9FE5939}" dt="2022-06-19T21:35:48.908" v="22" actId="20577"/>
          <ac:spMkLst>
            <pc:docMk/>
            <pc:sldMk cId="2414183116" sldId="297"/>
            <ac:spMk id="2" creationId="{E985BE3D-59B8-D0F0-8F69-2577C05E889A}"/>
          </ac:spMkLst>
        </pc:spChg>
        <pc:spChg chg="add del mod">
          <ac:chgData name="Ethan Holand" userId="740d2024-85ad-4662-9157-12e8a2b729a4" providerId="ADAL" clId="{CB05DCF1-3165-4BB4-B7D7-3F46C9FE5939}" dt="2022-06-20T20:50:42.942" v="229" actId="478"/>
          <ac:spMkLst>
            <pc:docMk/>
            <pc:sldMk cId="2414183116" sldId="297"/>
            <ac:spMk id="3" creationId="{3FC55676-45F2-46FE-DDEF-2C386E472348}"/>
          </ac:spMkLst>
        </pc:spChg>
        <pc:spChg chg="add mod">
          <ac:chgData name="Ethan Holand" userId="740d2024-85ad-4662-9157-12e8a2b729a4" providerId="ADAL" clId="{CB05DCF1-3165-4BB4-B7D7-3F46C9FE5939}" dt="2022-06-21T23:03:45.310" v="6193" actId="1076"/>
          <ac:spMkLst>
            <pc:docMk/>
            <pc:sldMk cId="2414183116" sldId="297"/>
            <ac:spMk id="3" creationId="{FF687201-B2E6-8333-14D0-A0A0755B443F}"/>
          </ac:spMkLst>
        </pc:spChg>
        <pc:spChg chg="add del">
          <ac:chgData name="Ethan Holand" userId="740d2024-85ad-4662-9157-12e8a2b729a4" providerId="ADAL" clId="{CB05DCF1-3165-4BB4-B7D7-3F46C9FE5939}" dt="2022-06-21T23:02:02.689" v="6187" actId="478"/>
          <ac:spMkLst>
            <pc:docMk/>
            <pc:sldMk cId="2414183116" sldId="297"/>
            <ac:spMk id="4" creationId="{48ED6673-80FA-F06F-A8D0-3AF65F6A56DC}"/>
          </ac:spMkLst>
        </pc:spChg>
        <pc:spChg chg="add del mod ord">
          <ac:chgData name="Ethan Holand" userId="740d2024-85ad-4662-9157-12e8a2b729a4" providerId="ADAL" clId="{CB05DCF1-3165-4BB4-B7D7-3F46C9FE5939}" dt="2022-06-21T23:02:22.320" v="6191" actId="478"/>
          <ac:spMkLst>
            <pc:docMk/>
            <pc:sldMk cId="2414183116" sldId="297"/>
            <ac:spMk id="5" creationId="{C212D996-4E6B-0D65-62EA-AE035CA3A35C}"/>
          </ac:spMkLst>
        </pc:spChg>
        <pc:spChg chg="add del mod">
          <ac:chgData name="Ethan Holand" userId="740d2024-85ad-4662-9157-12e8a2b729a4" providerId="ADAL" clId="{CB05DCF1-3165-4BB4-B7D7-3F46C9FE5939}" dt="2022-06-21T22:55:43.117" v="5911" actId="478"/>
          <ac:spMkLst>
            <pc:docMk/>
            <pc:sldMk cId="2414183116" sldId="297"/>
            <ac:spMk id="12" creationId="{2B6E62D0-3B22-6FCA-7A05-01AD35A46207}"/>
          </ac:spMkLst>
        </pc:spChg>
        <pc:spChg chg="add mod">
          <ac:chgData name="Ethan Holand" userId="740d2024-85ad-4662-9157-12e8a2b729a4" providerId="ADAL" clId="{CB05DCF1-3165-4BB4-B7D7-3F46C9FE5939}" dt="2022-06-20T20:51:10.172" v="248" actId="1076"/>
          <ac:spMkLst>
            <pc:docMk/>
            <pc:sldMk cId="2414183116" sldId="297"/>
            <ac:spMk id="14" creationId="{144344C2-C19C-D013-BD7E-96B89090DE09}"/>
          </ac:spMkLst>
        </pc:spChg>
        <pc:spChg chg="add mod">
          <ac:chgData name="Ethan Holand" userId="740d2024-85ad-4662-9157-12e8a2b729a4" providerId="ADAL" clId="{CB05DCF1-3165-4BB4-B7D7-3F46C9FE5939}" dt="2022-06-20T20:50:54.978" v="232" actId="21"/>
          <ac:spMkLst>
            <pc:docMk/>
            <pc:sldMk cId="2414183116" sldId="297"/>
            <ac:spMk id="15" creationId="{A5E5A1BA-9856-E51B-D05C-067CFA8190DF}"/>
          </ac:spMkLst>
        </pc:spChg>
        <pc:spChg chg="add mod">
          <ac:chgData name="Ethan Holand" userId="740d2024-85ad-4662-9157-12e8a2b729a4" providerId="ADAL" clId="{CB05DCF1-3165-4BB4-B7D7-3F46C9FE5939}" dt="2022-06-20T20:55:04.046" v="518" actId="20577"/>
          <ac:spMkLst>
            <pc:docMk/>
            <pc:sldMk cId="2414183116" sldId="297"/>
            <ac:spMk id="17" creationId="{857349CD-92B4-ED18-44C8-8C5661F8A6EF}"/>
          </ac:spMkLst>
        </pc:spChg>
        <pc:spChg chg="add mod">
          <ac:chgData name="Ethan Holand" userId="740d2024-85ad-4662-9157-12e8a2b729a4" providerId="ADAL" clId="{CB05DCF1-3165-4BB4-B7D7-3F46C9FE5939}" dt="2022-06-21T23:03:43.425" v="6192" actId="1076"/>
          <ac:spMkLst>
            <pc:docMk/>
            <pc:sldMk cId="2414183116" sldId="297"/>
            <ac:spMk id="18" creationId="{BB4C0066-24A5-B506-D2F4-C44C33F35EED}"/>
          </ac:spMkLst>
        </pc:spChg>
        <pc:spChg chg="add mod">
          <ac:chgData name="Ethan Holand" userId="740d2024-85ad-4662-9157-12e8a2b729a4" providerId="ADAL" clId="{CB05DCF1-3165-4BB4-B7D7-3F46C9FE5939}" dt="2022-06-21T23:03:47.576" v="6194" actId="1076"/>
          <ac:spMkLst>
            <pc:docMk/>
            <pc:sldMk cId="2414183116" sldId="297"/>
            <ac:spMk id="22" creationId="{71A9A021-EB75-A006-D4F6-52D5D331282E}"/>
          </ac:spMkLst>
        </pc:spChg>
        <pc:spChg chg="add mod">
          <ac:chgData name="Ethan Holand" userId="740d2024-85ad-4662-9157-12e8a2b729a4" providerId="ADAL" clId="{CB05DCF1-3165-4BB4-B7D7-3F46C9FE5939}" dt="2022-06-21T23:03:50.171" v="6195" actId="1076"/>
          <ac:spMkLst>
            <pc:docMk/>
            <pc:sldMk cId="2414183116" sldId="297"/>
            <ac:spMk id="23" creationId="{3C409647-730A-81C0-9453-B77CF5841A7C}"/>
          </ac:spMkLst>
        </pc:spChg>
        <pc:grpChg chg="add del mod">
          <ac:chgData name="Ethan Holand" userId="740d2024-85ad-4662-9157-12e8a2b729a4" providerId="ADAL" clId="{CB05DCF1-3165-4BB4-B7D7-3F46C9FE5939}" dt="2022-06-21T22:55:41.678" v="5909" actId="478"/>
          <ac:grpSpMkLst>
            <pc:docMk/>
            <pc:sldMk cId="2414183116" sldId="297"/>
            <ac:grpSpMk id="21" creationId="{DCBB89FF-C1D8-7C8A-FE78-D65D78B899A9}"/>
          </ac:grpSpMkLst>
        </pc:grpChg>
        <pc:graphicFrameChg chg="del">
          <ac:chgData name="Ethan Holand" userId="740d2024-85ad-4662-9157-12e8a2b729a4" providerId="ADAL" clId="{CB05DCF1-3165-4BB4-B7D7-3F46C9FE5939}" dt="2022-06-19T21:35:51.532" v="23" actId="478"/>
          <ac:graphicFrameMkLst>
            <pc:docMk/>
            <pc:sldMk cId="2414183116" sldId="297"/>
            <ac:graphicFrameMk id="5" creationId="{74287FBE-C431-F787-A30D-10A5AB1767EE}"/>
          </ac:graphicFrameMkLst>
        </pc:graphicFrameChg>
        <pc:picChg chg="add del mod">
          <ac:chgData name="Ethan Holand" userId="740d2024-85ad-4662-9157-12e8a2b729a4" providerId="ADAL" clId="{CB05DCF1-3165-4BB4-B7D7-3F46C9FE5939}" dt="2022-06-21T22:55:43.533" v="5912" actId="478"/>
          <ac:picMkLst>
            <pc:docMk/>
            <pc:sldMk cId="2414183116" sldId="297"/>
            <ac:picMk id="6" creationId="{7B62EAFE-6C52-49A9-F9ED-A1470C413D37}"/>
          </ac:picMkLst>
        </pc:picChg>
        <pc:picChg chg="del">
          <ac:chgData name="Ethan Holand" userId="740d2024-85ad-4662-9157-12e8a2b729a4" providerId="ADAL" clId="{CB05DCF1-3165-4BB4-B7D7-3F46C9FE5939}" dt="2022-06-19T21:35:51.532" v="23" actId="478"/>
          <ac:picMkLst>
            <pc:docMk/>
            <pc:sldMk cId="2414183116" sldId="297"/>
            <ac:picMk id="8" creationId="{2899B9FD-4D06-EDC8-76CE-65167BD09EBB}"/>
          </ac:picMkLst>
        </pc:picChg>
        <pc:picChg chg="del">
          <ac:chgData name="Ethan Holand" userId="740d2024-85ad-4662-9157-12e8a2b729a4" providerId="ADAL" clId="{CB05DCF1-3165-4BB4-B7D7-3F46C9FE5939}" dt="2022-06-19T21:35:51.532" v="23" actId="478"/>
          <ac:picMkLst>
            <pc:docMk/>
            <pc:sldMk cId="2414183116" sldId="297"/>
            <ac:picMk id="9" creationId="{DBAFDDB4-EC74-1BD3-A70B-1FEA4F37C70E}"/>
          </ac:picMkLst>
        </pc:picChg>
        <pc:picChg chg="del">
          <ac:chgData name="Ethan Holand" userId="740d2024-85ad-4662-9157-12e8a2b729a4" providerId="ADAL" clId="{CB05DCF1-3165-4BB4-B7D7-3F46C9FE5939}" dt="2022-06-19T21:35:51.532" v="23" actId="478"/>
          <ac:picMkLst>
            <pc:docMk/>
            <pc:sldMk cId="2414183116" sldId="297"/>
            <ac:picMk id="10" creationId="{C799CCF2-C40D-6933-64E4-39B1D19F6E70}"/>
          </ac:picMkLst>
        </pc:picChg>
        <pc:picChg chg="del">
          <ac:chgData name="Ethan Holand" userId="740d2024-85ad-4662-9157-12e8a2b729a4" providerId="ADAL" clId="{CB05DCF1-3165-4BB4-B7D7-3F46C9FE5939}" dt="2022-06-19T21:35:51.532" v="23" actId="478"/>
          <ac:picMkLst>
            <pc:docMk/>
            <pc:sldMk cId="2414183116" sldId="297"/>
            <ac:picMk id="11" creationId="{97CC0DF9-7A71-FC00-D54E-7169EEE7A49B}"/>
          </ac:picMkLst>
        </pc:picChg>
        <pc:picChg chg="del">
          <ac:chgData name="Ethan Holand" userId="740d2024-85ad-4662-9157-12e8a2b729a4" providerId="ADAL" clId="{CB05DCF1-3165-4BB4-B7D7-3F46C9FE5939}" dt="2022-06-19T21:35:51.532" v="23" actId="478"/>
          <ac:picMkLst>
            <pc:docMk/>
            <pc:sldMk cId="2414183116" sldId="297"/>
            <ac:picMk id="12" creationId="{7AB9E941-6EC4-3F77-DEDB-CBEFFC3F39DF}"/>
          </ac:picMkLst>
        </pc:picChg>
        <pc:picChg chg="add del mod">
          <ac:chgData name="Ethan Holand" userId="740d2024-85ad-4662-9157-12e8a2b729a4" providerId="ADAL" clId="{CB05DCF1-3165-4BB4-B7D7-3F46C9FE5939}" dt="2022-06-21T22:55:42.173" v="5910" actId="478"/>
          <ac:picMkLst>
            <pc:docMk/>
            <pc:sldMk cId="2414183116" sldId="297"/>
            <ac:picMk id="16" creationId="{561B78BF-A5CC-7A4A-2BE3-E219CF76D377}"/>
          </ac:picMkLst>
        </pc:picChg>
        <pc:picChg chg="add mod modCrop">
          <ac:chgData name="Ethan Holand" userId="740d2024-85ad-4662-9157-12e8a2b729a4" providerId="ADAL" clId="{CB05DCF1-3165-4BB4-B7D7-3F46C9FE5939}" dt="2022-06-21T00:56:31.766" v="3325" actId="164"/>
          <ac:picMkLst>
            <pc:docMk/>
            <pc:sldMk cId="2414183116" sldId="297"/>
            <ac:picMk id="19" creationId="{929C594B-454D-4116-B74D-8DBAE72C3AC0}"/>
          </ac:picMkLst>
        </pc:picChg>
        <pc:picChg chg="add mod modCrop">
          <ac:chgData name="Ethan Holand" userId="740d2024-85ad-4662-9157-12e8a2b729a4" providerId="ADAL" clId="{CB05DCF1-3165-4BB4-B7D7-3F46C9FE5939}" dt="2022-06-21T00:56:31.766" v="3325" actId="164"/>
          <ac:picMkLst>
            <pc:docMk/>
            <pc:sldMk cId="2414183116" sldId="297"/>
            <ac:picMk id="20" creationId="{86B06A20-985D-AF59-93EA-B2A21241491C}"/>
          </ac:picMkLst>
        </pc:picChg>
      </pc:sldChg>
      <pc:sldChg chg="addSp delSp modSp add mod">
        <pc:chgData name="Ethan Holand" userId="740d2024-85ad-4662-9157-12e8a2b729a4" providerId="ADAL" clId="{CB05DCF1-3165-4BB4-B7D7-3F46C9FE5939}" dt="2022-06-21T19:44:27.878" v="5230" actId="20577"/>
        <pc:sldMkLst>
          <pc:docMk/>
          <pc:sldMk cId="2491480742" sldId="298"/>
        </pc:sldMkLst>
        <pc:spChg chg="mod">
          <ac:chgData name="Ethan Holand" userId="740d2024-85ad-4662-9157-12e8a2b729a4" providerId="ADAL" clId="{CB05DCF1-3165-4BB4-B7D7-3F46C9FE5939}" dt="2022-06-19T21:51:39.004" v="177" actId="20577"/>
          <ac:spMkLst>
            <pc:docMk/>
            <pc:sldMk cId="2491480742" sldId="298"/>
            <ac:spMk id="2" creationId="{E985BE3D-59B8-D0F0-8F69-2577C05E889A}"/>
          </ac:spMkLst>
        </pc:spChg>
        <pc:spChg chg="mod">
          <ac:chgData name="Ethan Holand" userId="740d2024-85ad-4662-9157-12e8a2b729a4" providerId="ADAL" clId="{CB05DCF1-3165-4BB4-B7D7-3F46C9FE5939}" dt="2022-06-21T01:00:55.398" v="3345" actId="1076"/>
          <ac:spMkLst>
            <pc:docMk/>
            <pc:sldMk cId="2491480742" sldId="298"/>
            <ac:spMk id="3" creationId="{3FC55676-45F2-46FE-DDEF-2C386E472348}"/>
          </ac:spMkLst>
        </pc:spChg>
        <pc:spChg chg="add mod">
          <ac:chgData name="Ethan Holand" userId="740d2024-85ad-4662-9157-12e8a2b729a4" providerId="ADAL" clId="{CB05DCF1-3165-4BB4-B7D7-3F46C9FE5939}" dt="2022-06-21T19:44:27.878" v="5230" actId="20577"/>
          <ac:spMkLst>
            <pc:docMk/>
            <pc:sldMk cId="2491480742" sldId="298"/>
            <ac:spMk id="8" creationId="{43136139-58DA-5752-72ED-E1FC568144C2}"/>
          </ac:spMkLst>
        </pc:spChg>
        <pc:spChg chg="del">
          <ac:chgData name="Ethan Holand" userId="740d2024-85ad-4662-9157-12e8a2b729a4" providerId="ADAL" clId="{CB05DCF1-3165-4BB4-B7D7-3F46C9FE5939}" dt="2022-06-19T21:51:46.331" v="179" actId="478"/>
          <ac:spMkLst>
            <pc:docMk/>
            <pc:sldMk cId="2491480742" sldId="298"/>
            <ac:spMk id="14" creationId="{144344C2-C19C-D013-BD7E-96B89090DE09}"/>
          </ac:spMkLst>
        </pc:spChg>
        <pc:spChg chg="del">
          <ac:chgData name="Ethan Holand" userId="740d2024-85ad-4662-9157-12e8a2b729a4" providerId="ADAL" clId="{CB05DCF1-3165-4BB4-B7D7-3F46C9FE5939}" dt="2022-06-19T21:51:44.203" v="178" actId="478"/>
          <ac:spMkLst>
            <pc:docMk/>
            <pc:sldMk cId="2491480742" sldId="298"/>
            <ac:spMk id="15" creationId="{A5E5A1BA-9856-E51B-D05C-067CFA8190DF}"/>
          </ac:spMkLst>
        </pc:spChg>
        <pc:picChg chg="add mod">
          <ac:chgData name="Ethan Holand" userId="740d2024-85ad-4662-9157-12e8a2b729a4" providerId="ADAL" clId="{CB05DCF1-3165-4BB4-B7D7-3F46C9FE5939}" dt="2022-06-21T02:11:28.209" v="3381" actId="1076"/>
          <ac:picMkLst>
            <pc:docMk/>
            <pc:sldMk cId="2491480742" sldId="298"/>
            <ac:picMk id="5" creationId="{17DCB708-29E7-134C-401B-3547B3C54387}"/>
          </ac:picMkLst>
        </pc:picChg>
        <pc:picChg chg="add mod">
          <ac:chgData name="Ethan Holand" userId="740d2024-85ad-4662-9157-12e8a2b729a4" providerId="ADAL" clId="{CB05DCF1-3165-4BB4-B7D7-3F46C9FE5939}" dt="2022-06-21T02:11:40.093" v="3386" actId="1076"/>
          <ac:picMkLst>
            <pc:docMk/>
            <pc:sldMk cId="2491480742" sldId="298"/>
            <ac:picMk id="7" creationId="{04351BB0-1643-BF98-3628-9A0798A6AFAD}"/>
          </ac:picMkLst>
        </pc:picChg>
      </pc:sldChg>
      <pc:sldChg chg="addSp delSp modSp add mod ord">
        <pc:chgData name="Ethan Holand" userId="740d2024-85ad-4662-9157-12e8a2b729a4" providerId="ADAL" clId="{CB05DCF1-3165-4BB4-B7D7-3F46C9FE5939}" dt="2022-06-21T19:47:27.884" v="5794" actId="1076"/>
        <pc:sldMkLst>
          <pc:docMk/>
          <pc:sldMk cId="466630283" sldId="299"/>
        </pc:sldMkLst>
        <pc:spChg chg="mod">
          <ac:chgData name="Ethan Holand" userId="740d2024-85ad-4662-9157-12e8a2b729a4" providerId="ADAL" clId="{CB05DCF1-3165-4BB4-B7D7-3F46C9FE5939}" dt="2022-06-20T21:22:47.212" v="1363" actId="20577"/>
          <ac:spMkLst>
            <pc:docMk/>
            <pc:sldMk cId="466630283" sldId="299"/>
            <ac:spMk id="2" creationId="{E985BE3D-59B8-D0F0-8F69-2577C05E889A}"/>
          </ac:spMkLst>
        </pc:spChg>
        <pc:spChg chg="add mod">
          <ac:chgData name="Ethan Holand" userId="740d2024-85ad-4662-9157-12e8a2b729a4" providerId="ADAL" clId="{CB05DCF1-3165-4BB4-B7D7-3F46C9FE5939}" dt="2022-06-21T02:23:08.745" v="3524" actId="1076"/>
          <ac:spMkLst>
            <pc:docMk/>
            <pc:sldMk cId="466630283" sldId="299"/>
            <ac:spMk id="3" creationId="{321858D2-5477-27D4-EFA7-23B42C23412E}"/>
          </ac:spMkLst>
        </pc:spChg>
        <pc:spChg chg="add mod">
          <ac:chgData name="Ethan Holand" userId="740d2024-85ad-4662-9157-12e8a2b729a4" providerId="ADAL" clId="{CB05DCF1-3165-4BB4-B7D7-3F46C9FE5939}" dt="2022-06-21T19:47:27.884" v="5794" actId="1076"/>
          <ac:spMkLst>
            <pc:docMk/>
            <pc:sldMk cId="466630283" sldId="299"/>
            <ac:spMk id="4" creationId="{337768AD-5424-2E51-95B8-18F01083A9A2}"/>
          </ac:spMkLst>
        </pc:spChg>
        <pc:spChg chg="add del mod">
          <ac:chgData name="Ethan Holand" userId="740d2024-85ad-4662-9157-12e8a2b729a4" providerId="ADAL" clId="{CB05DCF1-3165-4BB4-B7D7-3F46C9FE5939}" dt="2022-06-21T02:16:00.128" v="3406" actId="478"/>
          <ac:spMkLst>
            <pc:docMk/>
            <pc:sldMk cId="466630283" sldId="299"/>
            <ac:spMk id="9" creationId="{BF7513E0-BA2D-2422-31F2-744ACA553279}"/>
          </ac:spMkLst>
        </pc:spChg>
        <pc:spChg chg="add del mod">
          <ac:chgData name="Ethan Holand" userId="740d2024-85ad-4662-9157-12e8a2b729a4" providerId="ADAL" clId="{CB05DCF1-3165-4BB4-B7D7-3F46C9FE5939}" dt="2022-06-21T02:16:14.450" v="3415" actId="478"/>
          <ac:spMkLst>
            <pc:docMk/>
            <pc:sldMk cId="466630283" sldId="299"/>
            <ac:spMk id="10" creationId="{F17FD548-D1FB-F16E-068C-A716D258FB96}"/>
          </ac:spMkLst>
        </pc:spChg>
        <pc:spChg chg="add mod">
          <ac:chgData name="Ethan Holand" userId="740d2024-85ad-4662-9157-12e8a2b729a4" providerId="ADAL" clId="{CB05DCF1-3165-4BB4-B7D7-3F46C9FE5939}" dt="2022-06-21T02:20:12.847" v="3447" actId="1076"/>
          <ac:spMkLst>
            <pc:docMk/>
            <pc:sldMk cId="466630283" sldId="299"/>
            <ac:spMk id="11" creationId="{9DE7CED0-1219-8C34-3E49-46D03FEC4322}"/>
          </ac:spMkLst>
        </pc:spChg>
        <pc:spChg chg="add del mod">
          <ac:chgData name="Ethan Holand" userId="740d2024-85ad-4662-9157-12e8a2b729a4" providerId="ADAL" clId="{CB05DCF1-3165-4BB4-B7D7-3F46C9FE5939}" dt="2022-06-20T21:04:26.592" v="1007" actId="478"/>
          <ac:spMkLst>
            <pc:docMk/>
            <pc:sldMk cId="466630283" sldId="299"/>
            <ac:spMk id="12" creationId="{271747F3-F63B-AF98-8742-B4AA4CCF1D86}"/>
          </ac:spMkLst>
        </pc:spChg>
        <pc:spChg chg="mod">
          <ac:chgData name="Ethan Holand" userId="740d2024-85ad-4662-9157-12e8a2b729a4" providerId="ADAL" clId="{CB05DCF1-3165-4BB4-B7D7-3F46C9FE5939}" dt="2022-06-20T21:22:45.032" v="1355" actId="1076"/>
          <ac:spMkLst>
            <pc:docMk/>
            <pc:sldMk cId="466630283" sldId="299"/>
            <ac:spMk id="13" creationId="{13F2D8F0-6114-3AE9-6632-79668266EAC9}"/>
          </ac:spMkLst>
        </pc:spChg>
        <pc:spChg chg="del mod">
          <ac:chgData name="Ethan Holand" userId="740d2024-85ad-4662-9157-12e8a2b729a4" providerId="ADAL" clId="{CB05DCF1-3165-4BB4-B7D7-3F46C9FE5939}" dt="2022-06-20T21:18:44.812" v="1045" actId="478"/>
          <ac:spMkLst>
            <pc:docMk/>
            <pc:sldMk cId="466630283" sldId="299"/>
            <ac:spMk id="14" creationId="{144344C2-C19C-D013-BD7E-96B89090DE09}"/>
          </ac:spMkLst>
        </pc:spChg>
        <pc:spChg chg="del">
          <ac:chgData name="Ethan Holand" userId="740d2024-85ad-4662-9157-12e8a2b729a4" providerId="ADAL" clId="{CB05DCF1-3165-4BB4-B7D7-3F46C9FE5939}" dt="2022-06-20T21:52:38.090" v="1952" actId="478"/>
          <ac:spMkLst>
            <pc:docMk/>
            <pc:sldMk cId="466630283" sldId="299"/>
            <ac:spMk id="15" creationId="{A5E5A1BA-9856-E51B-D05C-067CFA8190DF}"/>
          </ac:spMkLst>
        </pc:spChg>
        <pc:spChg chg="del mod">
          <ac:chgData name="Ethan Holand" userId="740d2024-85ad-4662-9157-12e8a2b729a4" providerId="ADAL" clId="{CB05DCF1-3165-4BB4-B7D7-3F46C9FE5939}" dt="2022-06-21T02:16:18.606" v="3418" actId="478"/>
          <ac:spMkLst>
            <pc:docMk/>
            <pc:sldMk cId="466630283" sldId="299"/>
            <ac:spMk id="17" creationId="{857349CD-92B4-ED18-44C8-8C5661F8A6EF}"/>
          </ac:spMkLst>
        </pc:spChg>
        <pc:spChg chg="add mod">
          <ac:chgData name="Ethan Holand" userId="740d2024-85ad-4662-9157-12e8a2b729a4" providerId="ADAL" clId="{CB05DCF1-3165-4BB4-B7D7-3F46C9FE5939}" dt="2022-06-21T02:20:10.471" v="3446" actId="1076"/>
          <ac:spMkLst>
            <pc:docMk/>
            <pc:sldMk cId="466630283" sldId="299"/>
            <ac:spMk id="18" creationId="{82F96AEA-61DD-A96F-86A4-B389AB6CDA5B}"/>
          </ac:spMkLst>
        </pc:spChg>
        <pc:spChg chg="add mod">
          <ac:chgData name="Ethan Holand" userId="740d2024-85ad-4662-9157-12e8a2b729a4" providerId="ADAL" clId="{CB05DCF1-3165-4BB4-B7D7-3F46C9FE5939}" dt="2022-06-21T02:18:43.606" v="3443" actId="1076"/>
          <ac:spMkLst>
            <pc:docMk/>
            <pc:sldMk cId="466630283" sldId="299"/>
            <ac:spMk id="19" creationId="{8DAB839C-7B1E-E309-9E71-5E8C6B782949}"/>
          </ac:spMkLst>
        </pc:spChg>
        <pc:spChg chg="add del mod">
          <ac:chgData name="Ethan Holand" userId="740d2024-85ad-4662-9157-12e8a2b729a4" providerId="ADAL" clId="{CB05DCF1-3165-4BB4-B7D7-3F46C9FE5939}" dt="2022-06-20T21:21:24.126" v="1225"/>
          <ac:spMkLst>
            <pc:docMk/>
            <pc:sldMk cId="466630283" sldId="299"/>
            <ac:spMk id="20" creationId="{D05C7A83-8F89-86AA-B121-E11764C07178}"/>
          </ac:spMkLst>
        </pc:spChg>
        <pc:spChg chg="add del mod">
          <ac:chgData name="Ethan Holand" userId="740d2024-85ad-4662-9157-12e8a2b729a4" providerId="ADAL" clId="{CB05DCF1-3165-4BB4-B7D7-3F46C9FE5939}" dt="2022-06-20T21:21:24.126" v="1225"/>
          <ac:spMkLst>
            <pc:docMk/>
            <pc:sldMk cId="466630283" sldId="299"/>
            <ac:spMk id="21" creationId="{5F9549DE-A2EB-EA13-870F-D6BB04BECBF4}"/>
          </ac:spMkLst>
        </pc:spChg>
        <pc:spChg chg="add del mod">
          <ac:chgData name="Ethan Holand" userId="740d2024-85ad-4662-9157-12e8a2b729a4" providerId="ADAL" clId="{CB05DCF1-3165-4BB4-B7D7-3F46C9FE5939}" dt="2022-06-20T21:21:24.126" v="1225"/>
          <ac:spMkLst>
            <pc:docMk/>
            <pc:sldMk cId="466630283" sldId="299"/>
            <ac:spMk id="22" creationId="{5C3A0B5A-0280-6512-DC55-7658E71AE15C}"/>
          </ac:spMkLst>
        </pc:spChg>
        <pc:spChg chg="add mod">
          <ac:chgData name="Ethan Holand" userId="740d2024-85ad-4662-9157-12e8a2b729a4" providerId="ADAL" clId="{CB05DCF1-3165-4BB4-B7D7-3F46C9FE5939}" dt="2022-06-21T02:18:51.006" v="3444" actId="1076"/>
          <ac:spMkLst>
            <pc:docMk/>
            <pc:sldMk cId="466630283" sldId="299"/>
            <ac:spMk id="23" creationId="{7FE780E8-AE40-247E-924B-53C6C6EC9EAD}"/>
          </ac:spMkLst>
        </pc:spChg>
        <pc:spChg chg="add mod">
          <ac:chgData name="Ethan Holand" userId="740d2024-85ad-4662-9157-12e8a2b729a4" providerId="ADAL" clId="{CB05DCF1-3165-4BB4-B7D7-3F46C9FE5939}" dt="2022-06-21T02:18:51.006" v="3444" actId="1076"/>
          <ac:spMkLst>
            <pc:docMk/>
            <pc:sldMk cId="466630283" sldId="299"/>
            <ac:spMk id="24" creationId="{FEA420CF-6889-1FD4-889D-4571A3F3AB7F}"/>
          </ac:spMkLst>
        </pc:spChg>
        <pc:spChg chg="add mod">
          <ac:chgData name="Ethan Holand" userId="740d2024-85ad-4662-9157-12e8a2b729a4" providerId="ADAL" clId="{CB05DCF1-3165-4BB4-B7D7-3F46C9FE5939}" dt="2022-06-21T02:18:51.006" v="3444" actId="1076"/>
          <ac:spMkLst>
            <pc:docMk/>
            <pc:sldMk cId="466630283" sldId="299"/>
            <ac:spMk id="25" creationId="{F6109EE1-CCD3-14A0-F76B-D38A896A06E8}"/>
          </ac:spMkLst>
        </pc:spChg>
        <pc:spChg chg="add del mod">
          <ac:chgData name="Ethan Holand" userId="740d2024-85ad-4662-9157-12e8a2b729a4" providerId="ADAL" clId="{CB05DCF1-3165-4BB4-B7D7-3F46C9FE5939}" dt="2022-06-20T21:22:55.295" v="1365"/>
          <ac:spMkLst>
            <pc:docMk/>
            <pc:sldMk cId="466630283" sldId="299"/>
            <ac:spMk id="26" creationId="{FC6BF586-A96A-9B49-8A4A-EB119DB86B4E}"/>
          </ac:spMkLst>
        </pc:spChg>
        <pc:spChg chg="add del mod">
          <ac:chgData name="Ethan Holand" userId="740d2024-85ad-4662-9157-12e8a2b729a4" providerId="ADAL" clId="{CB05DCF1-3165-4BB4-B7D7-3F46C9FE5939}" dt="2022-06-20T21:22:55.295" v="1365"/>
          <ac:spMkLst>
            <pc:docMk/>
            <pc:sldMk cId="466630283" sldId="299"/>
            <ac:spMk id="27" creationId="{B63FA5B3-9AC4-B8D5-79FC-F0FBE65D80B6}"/>
          </ac:spMkLst>
        </pc:spChg>
        <pc:spChg chg="add del mod">
          <ac:chgData name="Ethan Holand" userId="740d2024-85ad-4662-9157-12e8a2b729a4" providerId="ADAL" clId="{CB05DCF1-3165-4BB4-B7D7-3F46C9FE5939}" dt="2022-06-20T21:22:55.295" v="1365"/>
          <ac:spMkLst>
            <pc:docMk/>
            <pc:sldMk cId="466630283" sldId="299"/>
            <ac:spMk id="28" creationId="{7E881395-6A62-74FB-7224-4A7F8816E735}"/>
          </ac:spMkLst>
        </pc:spChg>
        <pc:spChg chg="add mod ord">
          <ac:chgData name="Ethan Holand" userId="740d2024-85ad-4662-9157-12e8a2b729a4" providerId="ADAL" clId="{CB05DCF1-3165-4BB4-B7D7-3F46C9FE5939}" dt="2022-06-21T02:18:22.658" v="3440" actId="13822"/>
          <ac:spMkLst>
            <pc:docMk/>
            <pc:sldMk cId="466630283" sldId="299"/>
            <ac:spMk id="29" creationId="{3A683D1B-0DA3-16F8-A432-23E102334D92}"/>
          </ac:spMkLst>
        </pc:spChg>
        <pc:spChg chg="add mod ord">
          <ac:chgData name="Ethan Holand" userId="740d2024-85ad-4662-9157-12e8a2b729a4" providerId="ADAL" clId="{CB05DCF1-3165-4BB4-B7D7-3F46C9FE5939}" dt="2022-06-21T02:18:43.606" v="3443" actId="1076"/>
          <ac:spMkLst>
            <pc:docMk/>
            <pc:sldMk cId="466630283" sldId="299"/>
            <ac:spMk id="30" creationId="{116630E9-657E-37B9-852D-33CC107D7689}"/>
          </ac:spMkLst>
        </pc:spChg>
        <pc:spChg chg="add mod ord">
          <ac:chgData name="Ethan Holand" userId="740d2024-85ad-4662-9157-12e8a2b729a4" providerId="ADAL" clId="{CB05DCF1-3165-4BB4-B7D7-3F46C9FE5939}" dt="2022-06-21T02:18:51.006" v="3444" actId="1076"/>
          <ac:spMkLst>
            <pc:docMk/>
            <pc:sldMk cId="466630283" sldId="299"/>
            <ac:spMk id="31" creationId="{DEE8144A-71E9-06A1-F76F-03D067DC6D20}"/>
          </ac:spMkLst>
        </pc:spChg>
        <pc:spChg chg="add del mod">
          <ac:chgData name="Ethan Holand" userId="740d2024-85ad-4662-9157-12e8a2b729a4" providerId="ADAL" clId="{CB05DCF1-3165-4BB4-B7D7-3F46C9FE5939}" dt="2022-06-21T03:52:03.065" v="4921" actId="478"/>
          <ac:spMkLst>
            <pc:docMk/>
            <pc:sldMk cId="466630283" sldId="299"/>
            <ac:spMk id="32" creationId="{88937E7C-AB32-BD28-BA58-AC18D5108CC3}"/>
          </ac:spMkLst>
        </pc:spChg>
        <pc:spChg chg="add mod">
          <ac:chgData name="Ethan Holand" userId="740d2024-85ad-4662-9157-12e8a2b729a4" providerId="ADAL" clId="{CB05DCF1-3165-4BB4-B7D7-3F46C9FE5939}" dt="2022-06-21T03:52:06.285" v="4922" actId="571"/>
          <ac:spMkLst>
            <pc:docMk/>
            <pc:sldMk cId="466630283" sldId="299"/>
            <ac:spMk id="33" creationId="{97A5B3C4-F2AC-F4D3-FA29-A48D33468C99}"/>
          </ac:spMkLst>
        </pc:spChg>
        <pc:picChg chg="del">
          <ac:chgData name="Ethan Holand" userId="740d2024-85ad-4662-9157-12e8a2b729a4" providerId="ADAL" clId="{CB05DCF1-3165-4BB4-B7D7-3F46C9FE5939}" dt="2022-06-20T21:00:12.125" v="537" actId="478"/>
          <ac:picMkLst>
            <pc:docMk/>
            <pc:sldMk cId="466630283" sldId="299"/>
            <ac:picMk id="6" creationId="{7B62EAFE-6C52-49A9-F9ED-A1470C413D37}"/>
          </ac:picMkLst>
        </pc:picChg>
        <pc:picChg chg="del">
          <ac:chgData name="Ethan Holand" userId="740d2024-85ad-4662-9157-12e8a2b729a4" providerId="ADAL" clId="{CB05DCF1-3165-4BB4-B7D7-3F46C9FE5939}" dt="2022-06-20T21:00:11.692" v="536" actId="478"/>
          <ac:picMkLst>
            <pc:docMk/>
            <pc:sldMk cId="466630283" sldId="299"/>
            <ac:picMk id="16" creationId="{561B78BF-A5CC-7A4A-2BE3-E219CF76D377}"/>
          </ac:picMkLst>
        </pc:picChg>
      </pc:sldChg>
      <pc:sldChg chg="addSp delSp modSp add mod">
        <pc:chgData name="Ethan Holand" userId="740d2024-85ad-4662-9157-12e8a2b729a4" providerId="ADAL" clId="{CB05DCF1-3165-4BB4-B7D7-3F46C9FE5939}" dt="2022-06-21T19:47:53.466" v="5905" actId="20577"/>
        <pc:sldMkLst>
          <pc:docMk/>
          <pc:sldMk cId="2969718680" sldId="300"/>
        </pc:sldMkLst>
        <pc:spChg chg="mod">
          <ac:chgData name="Ethan Holand" userId="740d2024-85ad-4662-9157-12e8a2b729a4" providerId="ADAL" clId="{CB05DCF1-3165-4BB4-B7D7-3F46C9FE5939}" dt="2022-06-20T21:23:03.870" v="1376" actId="20577"/>
          <ac:spMkLst>
            <pc:docMk/>
            <pc:sldMk cId="2969718680" sldId="300"/>
            <ac:spMk id="2" creationId="{E985BE3D-59B8-D0F0-8F69-2577C05E889A}"/>
          </ac:spMkLst>
        </pc:spChg>
        <pc:spChg chg="add mod ord">
          <ac:chgData name="Ethan Holand" userId="740d2024-85ad-4662-9157-12e8a2b729a4" providerId="ADAL" clId="{CB05DCF1-3165-4BB4-B7D7-3F46C9FE5939}" dt="2022-06-21T00:54:58.459" v="3310" actId="207"/>
          <ac:spMkLst>
            <pc:docMk/>
            <pc:sldMk cId="2969718680" sldId="300"/>
            <ac:spMk id="3" creationId="{06DD0856-E28F-3FE5-D497-8858DC186AF8}"/>
          </ac:spMkLst>
        </pc:spChg>
        <pc:spChg chg="add mod">
          <ac:chgData name="Ethan Holand" userId="740d2024-85ad-4662-9157-12e8a2b729a4" providerId="ADAL" clId="{CB05DCF1-3165-4BB4-B7D7-3F46C9FE5939}" dt="2022-06-21T02:22:58.683" v="3522" actId="1076"/>
          <ac:spMkLst>
            <pc:docMk/>
            <pc:sldMk cId="2969718680" sldId="300"/>
            <ac:spMk id="4" creationId="{0E1107EC-F685-3A09-8BBB-A7E63D0F120E}"/>
          </ac:spMkLst>
        </pc:spChg>
        <pc:spChg chg="add mod">
          <ac:chgData name="Ethan Holand" userId="740d2024-85ad-4662-9157-12e8a2b729a4" providerId="ADAL" clId="{CB05DCF1-3165-4BB4-B7D7-3F46C9FE5939}" dt="2022-06-21T02:22:58.683" v="3522" actId="1076"/>
          <ac:spMkLst>
            <pc:docMk/>
            <pc:sldMk cId="2969718680" sldId="300"/>
            <ac:spMk id="5" creationId="{9B01F3E4-592F-55F1-B5AD-385588D97AD5}"/>
          </ac:spMkLst>
        </pc:spChg>
        <pc:spChg chg="add del mod">
          <ac:chgData name="Ethan Holand" userId="740d2024-85ad-4662-9157-12e8a2b729a4" providerId="ADAL" clId="{CB05DCF1-3165-4BB4-B7D7-3F46C9FE5939}" dt="2022-06-20T21:38:57.562" v="1827" actId="478"/>
          <ac:spMkLst>
            <pc:docMk/>
            <pc:sldMk cId="2969718680" sldId="300"/>
            <ac:spMk id="6" creationId="{EAFAE428-6013-C73C-E74A-7023FC0F60B0}"/>
          </ac:spMkLst>
        </pc:spChg>
        <pc:spChg chg="add del mod">
          <ac:chgData name="Ethan Holand" userId="740d2024-85ad-4662-9157-12e8a2b729a4" providerId="ADAL" clId="{CB05DCF1-3165-4BB4-B7D7-3F46C9FE5939}" dt="2022-06-20T21:36:45.451" v="1817" actId="478"/>
          <ac:spMkLst>
            <pc:docMk/>
            <pc:sldMk cId="2969718680" sldId="300"/>
            <ac:spMk id="7" creationId="{721E54BD-DB9E-29BA-AF05-A0296294B6A1}"/>
          </ac:spMkLst>
        </pc:spChg>
        <pc:spChg chg="del mod">
          <ac:chgData name="Ethan Holand" userId="740d2024-85ad-4662-9157-12e8a2b729a4" providerId="ADAL" clId="{CB05DCF1-3165-4BB4-B7D7-3F46C9FE5939}" dt="2022-06-20T22:22:13.467" v="2770" actId="478"/>
          <ac:spMkLst>
            <pc:docMk/>
            <pc:sldMk cId="2969718680" sldId="300"/>
            <ac:spMk id="9" creationId="{BF7513E0-BA2D-2422-31F2-744ACA553279}"/>
          </ac:spMkLst>
        </pc:spChg>
        <pc:spChg chg="del mod">
          <ac:chgData name="Ethan Holand" userId="740d2024-85ad-4662-9157-12e8a2b729a4" providerId="ADAL" clId="{CB05DCF1-3165-4BB4-B7D7-3F46C9FE5939}" dt="2022-06-20T21:53:16.761" v="1958" actId="478"/>
          <ac:spMkLst>
            <pc:docMk/>
            <pc:sldMk cId="2969718680" sldId="300"/>
            <ac:spMk id="10" creationId="{F17FD548-D1FB-F16E-068C-A716D258FB96}"/>
          </ac:spMkLst>
        </pc:spChg>
        <pc:spChg chg="del mod">
          <ac:chgData name="Ethan Holand" userId="740d2024-85ad-4662-9157-12e8a2b729a4" providerId="ADAL" clId="{CB05DCF1-3165-4BB4-B7D7-3F46C9FE5939}" dt="2022-06-20T21:54:26.669" v="1976"/>
          <ac:spMkLst>
            <pc:docMk/>
            <pc:sldMk cId="2969718680" sldId="300"/>
            <ac:spMk id="11" creationId="{9DE7CED0-1219-8C34-3E49-46D03FEC4322}"/>
          </ac:spMkLst>
        </pc:spChg>
        <pc:spChg chg="del">
          <ac:chgData name="Ethan Holand" userId="740d2024-85ad-4662-9157-12e8a2b729a4" providerId="ADAL" clId="{CB05DCF1-3165-4BB4-B7D7-3F46C9FE5939}" dt="2022-06-21T02:23:44.869" v="3527" actId="478"/>
          <ac:spMkLst>
            <pc:docMk/>
            <pc:sldMk cId="2969718680" sldId="300"/>
            <ac:spMk id="15" creationId="{A5E5A1BA-9856-E51B-D05C-067CFA8190DF}"/>
          </ac:spMkLst>
        </pc:spChg>
        <pc:spChg chg="add mod">
          <ac:chgData name="Ethan Holand" userId="740d2024-85ad-4662-9157-12e8a2b729a4" providerId="ADAL" clId="{CB05DCF1-3165-4BB4-B7D7-3F46C9FE5939}" dt="2022-06-21T19:47:53.466" v="5905" actId="20577"/>
          <ac:spMkLst>
            <pc:docMk/>
            <pc:sldMk cId="2969718680" sldId="300"/>
            <ac:spMk id="16" creationId="{885A3C51-449A-0C99-0B3F-2FD9AA92D0B2}"/>
          </ac:spMkLst>
        </pc:spChg>
        <pc:spChg chg="add mod">
          <ac:chgData name="Ethan Holand" userId="740d2024-85ad-4662-9157-12e8a2b729a4" providerId="ADAL" clId="{CB05DCF1-3165-4BB4-B7D7-3F46C9FE5939}" dt="2022-06-20T21:32:27.389" v="1788" actId="571"/>
          <ac:spMkLst>
            <pc:docMk/>
            <pc:sldMk cId="2969718680" sldId="300"/>
            <ac:spMk id="16" creationId="{C17AEFED-04FA-3B5A-FA7F-5D7CB9A26B4D}"/>
          </ac:spMkLst>
        </pc:spChg>
        <pc:spChg chg="del mod">
          <ac:chgData name="Ethan Holand" userId="740d2024-85ad-4662-9157-12e8a2b729a4" providerId="ADAL" clId="{CB05DCF1-3165-4BB4-B7D7-3F46C9FE5939}" dt="2022-06-21T00:54:41.994" v="3300" actId="478"/>
          <ac:spMkLst>
            <pc:docMk/>
            <pc:sldMk cId="2969718680" sldId="300"/>
            <ac:spMk id="17" creationId="{857349CD-92B4-ED18-44C8-8C5661F8A6EF}"/>
          </ac:spMkLst>
        </pc:spChg>
        <pc:spChg chg="del mod">
          <ac:chgData name="Ethan Holand" userId="740d2024-85ad-4662-9157-12e8a2b729a4" providerId="ADAL" clId="{CB05DCF1-3165-4BB4-B7D7-3F46C9FE5939}" dt="2022-06-21T00:54:48.174" v="3306"/>
          <ac:spMkLst>
            <pc:docMk/>
            <pc:sldMk cId="2969718680" sldId="300"/>
            <ac:spMk id="18" creationId="{82F96AEA-61DD-A96F-86A4-B389AB6CDA5B}"/>
          </ac:spMkLst>
        </pc:spChg>
        <pc:spChg chg="del mod">
          <ac:chgData name="Ethan Holand" userId="740d2024-85ad-4662-9157-12e8a2b729a4" providerId="ADAL" clId="{CB05DCF1-3165-4BB4-B7D7-3F46C9FE5939}" dt="2022-06-20T22:22:23.001" v="2777" actId="478"/>
          <ac:spMkLst>
            <pc:docMk/>
            <pc:sldMk cId="2969718680" sldId="300"/>
            <ac:spMk id="19" creationId="{8DAB839C-7B1E-E309-9E71-5E8C6B782949}"/>
          </ac:spMkLst>
        </pc:spChg>
        <pc:spChg chg="add mod">
          <ac:chgData name="Ethan Holand" userId="740d2024-85ad-4662-9157-12e8a2b729a4" providerId="ADAL" clId="{CB05DCF1-3165-4BB4-B7D7-3F46C9FE5939}" dt="2022-06-20T21:32:27.389" v="1788" actId="571"/>
          <ac:spMkLst>
            <pc:docMk/>
            <pc:sldMk cId="2969718680" sldId="300"/>
            <ac:spMk id="20" creationId="{E44E317F-E632-5C29-4CA3-DAA4B4F41D42}"/>
          </ac:spMkLst>
        </pc:spChg>
        <pc:spChg chg="add mod ord">
          <ac:chgData name="Ethan Holand" userId="740d2024-85ad-4662-9157-12e8a2b729a4" providerId="ADAL" clId="{CB05DCF1-3165-4BB4-B7D7-3F46C9FE5939}" dt="2022-06-21T00:54:58.459" v="3310" actId="207"/>
          <ac:spMkLst>
            <pc:docMk/>
            <pc:sldMk cId="2969718680" sldId="300"/>
            <ac:spMk id="21" creationId="{D0D31BD6-7C7F-40A2-1B1B-D73A9754F847}"/>
          </ac:spMkLst>
        </pc:spChg>
        <pc:spChg chg="add mod ord">
          <ac:chgData name="Ethan Holand" userId="740d2024-85ad-4662-9157-12e8a2b729a4" providerId="ADAL" clId="{CB05DCF1-3165-4BB4-B7D7-3F46C9FE5939}" dt="2022-06-21T02:22:42.188" v="3521" actId="20577"/>
          <ac:spMkLst>
            <pc:docMk/>
            <pc:sldMk cId="2969718680" sldId="300"/>
            <ac:spMk id="22" creationId="{C04DAF0A-19E2-9622-FFEC-085377BEBA77}"/>
          </ac:spMkLst>
        </pc:spChg>
        <pc:spChg chg="del mod">
          <ac:chgData name="Ethan Holand" userId="740d2024-85ad-4662-9157-12e8a2b729a4" providerId="ADAL" clId="{CB05DCF1-3165-4BB4-B7D7-3F46C9FE5939}" dt="2022-06-20T21:54:34.810" v="1980" actId="478"/>
          <ac:spMkLst>
            <pc:docMk/>
            <pc:sldMk cId="2969718680" sldId="300"/>
            <ac:spMk id="23" creationId="{7FE780E8-AE40-247E-924B-53C6C6EC9EAD}"/>
          </ac:spMkLst>
        </pc:spChg>
        <pc:spChg chg="del mod">
          <ac:chgData name="Ethan Holand" userId="740d2024-85ad-4662-9157-12e8a2b729a4" providerId="ADAL" clId="{CB05DCF1-3165-4BB4-B7D7-3F46C9FE5939}" dt="2022-06-21T00:54:48.174" v="3308"/>
          <ac:spMkLst>
            <pc:docMk/>
            <pc:sldMk cId="2969718680" sldId="300"/>
            <ac:spMk id="24" creationId="{FEA420CF-6889-1FD4-889D-4571A3F3AB7F}"/>
          </ac:spMkLst>
        </pc:spChg>
        <pc:spChg chg="del mod">
          <ac:chgData name="Ethan Holand" userId="740d2024-85ad-4662-9157-12e8a2b729a4" providerId="ADAL" clId="{CB05DCF1-3165-4BB4-B7D7-3F46C9FE5939}" dt="2022-06-20T22:22:45.256" v="2789" actId="478"/>
          <ac:spMkLst>
            <pc:docMk/>
            <pc:sldMk cId="2969718680" sldId="300"/>
            <ac:spMk id="25" creationId="{F6109EE1-CCD3-14A0-F76B-D38A896A06E8}"/>
          </ac:spMkLst>
        </pc:spChg>
        <pc:spChg chg="add mod">
          <ac:chgData name="Ethan Holand" userId="740d2024-85ad-4662-9157-12e8a2b729a4" providerId="ADAL" clId="{CB05DCF1-3165-4BB4-B7D7-3F46C9FE5939}" dt="2022-06-21T02:22:58.683" v="3522" actId="1076"/>
          <ac:spMkLst>
            <pc:docMk/>
            <pc:sldMk cId="2969718680" sldId="300"/>
            <ac:spMk id="26" creationId="{8AD2DA1A-F5C1-39CE-2FFB-AE293EFBF9F7}"/>
          </ac:spMkLst>
        </pc:spChg>
        <pc:spChg chg="add mod">
          <ac:chgData name="Ethan Holand" userId="740d2024-85ad-4662-9157-12e8a2b729a4" providerId="ADAL" clId="{CB05DCF1-3165-4BB4-B7D7-3F46C9FE5939}" dt="2022-06-20T21:40:04.274" v="1837" actId="1076"/>
          <ac:spMkLst>
            <pc:docMk/>
            <pc:sldMk cId="2969718680" sldId="300"/>
            <ac:spMk id="27" creationId="{FA2BE56B-B438-7139-8084-C0AC9792A032}"/>
          </ac:spMkLst>
        </pc:spChg>
        <pc:spChg chg="add del">
          <ac:chgData name="Ethan Holand" userId="740d2024-85ad-4662-9157-12e8a2b729a4" providerId="ADAL" clId="{CB05DCF1-3165-4BB4-B7D7-3F46C9FE5939}" dt="2022-06-20T21:38:38.522" v="1823" actId="478"/>
          <ac:spMkLst>
            <pc:docMk/>
            <pc:sldMk cId="2969718680" sldId="300"/>
            <ac:spMk id="29" creationId="{3F850B26-D61F-BED8-E300-5924B0E1F9DD}"/>
          </ac:spMkLst>
        </pc:spChg>
        <pc:spChg chg="add del">
          <ac:chgData name="Ethan Holand" userId="740d2024-85ad-4662-9157-12e8a2b729a4" providerId="ADAL" clId="{CB05DCF1-3165-4BB4-B7D7-3F46C9FE5939}" dt="2022-06-20T21:38:55.626" v="1825" actId="478"/>
          <ac:spMkLst>
            <pc:docMk/>
            <pc:sldMk cId="2969718680" sldId="300"/>
            <ac:spMk id="30" creationId="{E9EF82DA-148C-27F6-9748-BE03A627FD01}"/>
          </ac:spMkLst>
        </pc:spChg>
        <pc:spChg chg="add del mod">
          <ac:chgData name="Ethan Holand" userId="740d2024-85ad-4662-9157-12e8a2b729a4" providerId="ADAL" clId="{CB05DCF1-3165-4BB4-B7D7-3F46C9FE5939}" dt="2022-06-20T21:39:43.850" v="1833" actId="478"/>
          <ac:spMkLst>
            <pc:docMk/>
            <pc:sldMk cId="2969718680" sldId="300"/>
            <ac:spMk id="31" creationId="{7F0B815F-C7E9-47A4-AE74-A9AF269F0998}"/>
          </ac:spMkLst>
        </pc:spChg>
        <pc:spChg chg="add mod">
          <ac:chgData name="Ethan Holand" userId="740d2024-85ad-4662-9157-12e8a2b729a4" providerId="ADAL" clId="{CB05DCF1-3165-4BB4-B7D7-3F46C9FE5939}" dt="2022-06-20T21:40:10.217" v="1842" actId="571"/>
          <ac:spMkLst>
            <pc:docMk/>
            <pc:sldMk cId="2969718680" sldId="300"/>
            <ac:spMk id="35" creationId="{08EFD165-2880-16BE-5EA3-78C604DD60BD}"/>
          </ac:spMkLst>
        </pc:spChg>
        <pc:spChg chg="add mod">
          <ac:chgData name="Ethan Holand" userId="740d2024-85ad-4662-9157-12e8a2b729a4" providerId="ADAL" clId="{CB05DCF1-3165-4BB4-B7D7-3F46C9FE5939}" dt="2022-06-20T21:40:48.722" v="1850" actId="1076"/>
          <ac:spMkLst>
            <pc:docMk/>
            <pc:sldMk cId="2969718680" sldId="300"/>
            <ac:spMk id="36" creationId="{4F54578A-7E33-FD09-CA08-E481D4025212}"/>
          </ac:spMkLst>
        </pc:spChg>
        <pc:spChg chg="add mod">
          <ac:chgData name="Ethan Holand" userId="740d2024-85ad-4662-9157-12e8a2b729a4" providerId="ADAL" clId="{CB05DCF1-3165-4BB4-B7D7-3F46C9FE5939}" dt="2022-06-20T21:40:26.027" v="1848" actId="571"/>
          <ac:spMkLst>
            <pc:docMk/>
            <pc:sldMk cId="2969718680" sldId="300"/>
            <ac:spMk id="37" creationId="{D8C4257B-BA92-BBF0-E00A-2B6099745B29}"/>
          </ac:spMkLst>
        </pc:spChg>
        <pc:spChg chg="add mod">
          <ac:chgData name="Ethan Holand" userId="740d2024-85ad-4662-9157-12e8a2b729a4" providerId="ADAL" clId="{CB05DCF1-3165-4BB4-B7D7-3F46C9FE5939}" dt="2022-06-21T02:22:58.683" v="3522" actId="1076"/>
          <ac:spMkLst>
            <pc:docMk/>
            <pc:sldMk cId="2969718680" sldId="300"/>
            <ac:spMk id="38" creationId="{375AD506-3721-F470-C81D-2A37698893CA}"/>
          </ac:spMkLst>
        </pc:spChg>
        <pc:picChg chg="add del mod">
          <ac:chgData name="Ethan Holand" userId="740d2024-85ad-4662-9157-12e8a2b729a4" providerId="ADAL" clId="{CB05DCF1-3165-4BB4-B7D7-3F46C9FE5939}" dt="2022-06-20T22:24:16.764" v="2823"/>
          <ac:picMkLst>
            <pc:docMk/>
            <pc:sldMk cId="2969718680" sldId="300"/>
            <ac:picMk id="39" creationId="{82494054-EEA4-F81B-A979-EF8ECD3FFDF8}"/>
          </ac:picMkLst>
        </pc:picChg>
        <pc:picChg chg="add del mod">
          <ac:chgData name="Ethan Holand" userId="740d2024-85ad-4662-9157-12e8a2b729a4" providerId="ADAL" clId="{CB05DCF1-3165-4BB4-B7D7-3F46C9FE5939}" dt="2022-06-20T22:24:18.698" v="2825"/>
          <ac:picMkLst>
            <pc:docMk/>
            <pc:sldMk cId="2969718680" sldId="300"/>
            <ac:picMk id="40" creationId="{7D9A850D-C292-F966-F00F-2BFAF65003FB}"/>
          </ac:picMkLst>
        </pc:picChg>
        <pc:picChg chg="add mod">
          <ac:chgData name="Ethan Holand" userId="740d2024-85ad-4662-9157-12e8a2b729a4" providerId="ADAL" clId="{CB05DCF1-3165-4BB4-B7D7-3F46C9FE5939}" dt="2022-06-20T21:44:30.609" v="1862" actId="732"/>
          <ac:picMkLst>
            <pc:docMk/>
            <pc:sldMk cId="2969718680" sldId="300"/>
            <ac:picMk id="1026" creationId="{0C208381-DBD5-7A1F-3E8D-5070D7D9FFA3}"/>
          </ac:picMkLst>
        </pc:picChg>
        <pc:cxnChg chg="add del mod">
          <ac:chgData name="Ethan Holand" userId="740d2024-85ad-4662-9157-12e8a2b729a4" providerId="ADAL" clId="{CB05DCF1-3165-4BB4-B7D7-3F46C9FE5939}" dt="2022-06-20T21:38:24.426" v="1821" actId="478"/>
          <ac:cxnSpMkLst>
            <pc:docMk/>
            <pc:sldMk cId="2969718680" sldId="300"/>
            <ac:cxnSpMk id="12" creationId="{A18FFD81-BBBD-A1B5-AB4B-FDF920CE8898}"/>
          </ac:cxnSpMkLst>
        </pc:cxnChg>
        <pc:cxnChg chg="add del">
          <ac:chgData name="Ethan Holand" userId="740d2024-85ad-4662-9157-12e8a2b729a4" providerId="ADAL" clId="{CB05DCF1-3165-4BB4-B7D7-3F46C9FE5939}" dt="2022-06-20T21:39:43.226" v="1832" actId="478"/>
          <ac:cxnSpMkLst>
            <pc:docMk/>
            <pc:sldMk cId="2969718680" sldId="300"/>
            <ac:cxnSpMk id="33" creationId="{96A11AE7-5B02-294E-3FE4-2C09E9C68907}"/>
          </ac:cxnSpMkLst>
        </pc:cxnChg>
      </pc:sldChg>
      <pc:sldChg chg="addSp delSp modSp new del mod setBg setClrOvrMap">
        <pc:chgData name="Ethan Holand" userId="740d2024-85ad-4662-9157-12e8a2b729a4" providerId="ADAL" clId="{CB05DCF1-3165-4BB4-B7D7-3F46C9FE5939}" dt="2022-06-21T03:25:39.916" v="3551" actId="47"/>
        <pc:sldMkLst>
          <pc:docMk/>
          <pc:sldMk cId="2026357360" sldId="301"/>
        </pc:sldMkLst>
        <pc:spChg chg="mod">
          <ac:chgData name="Ethan Holand" userId="740d2024-85ad-4662-9157-12e8a2b729a4" providerId="ADAL" clId="{CB05DCF1-3165-4BB4-B7D7-3F46C9FE5939}" dt="2022-06-21T00:35:26.219" v="3036" actId="20577"/>
          <ac:spMkLst>
            <pc:docMk/>
            <pc:sldMk cId="2026357360" sldId="301"/>
            <ac:spMk id="2" creationId="{5BB5DB8D-CD96-973A-6117-C7E5A32DF2E9}"/>
          </ac:spMkLst>
        </pc:spChg>
        <pc:spChg chg="add del mod ord">
          <ac:chgData name="Ethan Holand" userId="740d2024-85ad-4662-9157-12e8a2b729a4" providerId="ADAL" clId="{CB05DCF1-3165-4BB4-B7D7-3F46C9FE5939}" dt="2022-06-20T22:31:44.174" v="2952" actId="26606"/>
          <ac:spMkLst>
            <pc:docMk/>
            <pc:sldMk cId="2026357360" sldId="301"/>
            <ac:spMk id="3" creationId="{CFB3D1E6-56FF-C03B-960B-7B0605B378A2}"/>
          </ac:spMkLst>
        </pc:spChg>
        <pc:spChg chg="add mod ord">
          <ac:chgData name="Ethan Holand" userId="740d2024-85ad-4662-9157-12e8a2b729a4" providerId="ADAL" clId="{CB05DCF1-3165-4BB4-B7D7-3F46C9FE5939}" dt="2022-06-21T00:35:06.160" v="3010" actId="1076"/>
          <ac:spMkLst>
            <pc:docMk/>
            <pc:sldMk cId="2026357360" sldId="301"/>
            <ac:spMk id="20" creationId="{6763A9AD-D088-D5EE-7508-1E309288B344}"/>
          </ac:spMkLst>
        </pc:spChg>
        <pc:spChg chg="add del">
          <ac:chgData name="Ethan Holand" userId="740d2024-85ad-4662-9157-12e8a2b729a4" providerId="ADAL" clId="{CB05DCF1-3165-4BB4-B7D7-3F46C9FE5939}" dt="2022-06-20T22:31:32.863" v="2950" actId="26606"/>
          <ac:spMkLst>
            <pc:docMk/>
            <pc:sldMk cId="2026357360" sldId="301"/>
            <ac:spMk id="2057" creationId="{C62225A2-D3F0-45D1-9C47-B10375316553}"/>
          </ac:spMkLst>
        </pc:spChg>
        <pc:spChg chg="add del">
          <ac:chgData name="Ethan Holand" userId="740d2024-85ad-4662-9157-12e8a2b729a4" providerId="ADAL" clId="{CB05DCF1-3165-4BB4-B7D7-3F46C9FE5939}" dt="2022-06-20T22:31:32.863" v="2950" actId="26606"/>
          <ac:spMkLst>
            <pc:docMk/>
            <pc:sldMk cId="2026357360" sldId="301"/>
            <ac:spMk id="2059" creationId="{1B9FBFA8-6AF4-4091-9C8B-DEC6D89338F0}"/>
          </ac:spMkLst>
        </pc:spChg>
        <pc:spChg chg="add del">
          <ac:chgData name="Ethan Holand" userId="740d2024-85ad-4662-9157-12e8a2b729a4" providerId="ADAL" clId="{CB05DCF1-3165-4BB4-B7D7-3F46C9FE5939}" dt="2022-06-20T22:31:13.234" v="2945" actId="26606"/>
          <ac:spMkLst>
            <pc:docMk/>
            <pc:sldMk cId="2026357360" sldId="301"/>
            <ac:spMk id="2061" creationId="{2EEE8F11-3582-44B7-9869-F2D26D7DD9D4}"/>
          </ac:spMkLst>
        </pc:spChg>
        <pc:spChg chg="add del">
          <ac:chgData name="Ethan Holand" userId="740d2024-85ad-4662-9157-12e8a2b729a4" providerId="ADAL" clId="{CB05DCF1-3165-4BB4-B7D7-3F46C9FE5939}" dt="2022-06-20T22:31:44.174" v="2952" actId="26606"/>
          <ac:spMkLst>
            <pc:docMk/>
            <pc:sldMk cId="2026357360" sldId="301"/>
            <ac:spMk id="2062" creationId="{D4993743-B10A-433C-9996-3035D2C3ABC6}"/>
          </ac:spMkLst>
        </pc:spChg>
        <pc:spChg chg="add del">
          <ac:chgData name="Ethan Holand" userId="740d2024-85ad-4662-9157-12e8a2b729a4" providerId="ADAL" clId="{CB05DCF1-3165-4BB4-B7D7-3F46C9FE5939}" dt="2022-06-20T22:31:13.234" v="2945" actId="26606"/>
          <ac:spMkLst>
            <pc:docMk/>
            <pc:sldMk cId="2026357360" sldId="301"/>
            <ac:spMk id="2063" creationId="{2141F1CC-6A53-4BCF-9127-AABB52E2497E}"/>
          </ac:spMkLst>
        </pc:spChg>
        <pc:spChg chg="add del">
          <ac:chgData name="Ethan Holand" userId="740d2024-85ad-4662-9157-12e8a2b729a4" providerId="ADAL" clId="{CB05DCF1-3165-4BB4-B7D7-3F46C9FE5939}" dt="2022-06-20T22:31:44.174" v="2952" actId="26606"/>
          <ac:spMkLst>
            <pc:docMk/>
            <pc:sldMk cId="2026357360" sldId="301"/>
            <ac:spMk id="2064" creationId="{BB3B8946-A0AA-42D4-8A24-639DC6EA170E}"/>
          </ac:spMkLst>
        </pc:spChg>
        <pc:spChg chg="add del">
          <ac:chgData name="Ethan Holand" userId="740d2024-85ad-4662-9157-12e8a2b729a4" providerId="ADAL" clId="{CB05DCF1-3165-4BB4-B7D7-3F46C9FE5939}" dt="2022-06-20T22:31:13.234" v="2945" actId="26606"/>
          <ac:spMkLst>
            <pc:docMk/>
            <pc:sldMk cId="2026357360" sldId="301"/>
            <ac:spMk id="2065" creationId="{561B2B49-7142-4CA8-A929-4671548E6A5A}"/>
          </ac:spMkLst>
        </pc:spChg>
        <pc:spChg chg="add del">
          <ac:chgData name="Ethan Holand" userId="740d2024-85ad-4662-9157-12e8a2b729a4" providerId="ADAL" clId="{CB05DCF1-3165-4BB4-B7D7-3F46C9FE5939}" dt="2022-06-20T22:31:44.174" v="2952" actId="26606"/>
          <ac:spMkLst>
            <pc:docMk/>
            <pc:sldMk cId="2026357360" sldId="301"/>
            <ac:spMk id="2066" creationId="{AB1038E6-06EF-4DCB-B52E-D3825C50F7C6}"/>
          </ac:spMkLst>
        </pc:spChg>
        <pc:spChg chg="add del">
          <ac:chgData name="Ethan Holand" userId="740d2024-85ad-4662-9157-12e8a2b729a4" providerId="ADAL" clId="{CB05DCF1-3165-4BB4-B7D7-3F46C9FE5939}" dt="2022-06-20T22:31:44.174" v="2952" actId="26606"/>
          <ac:spMkLst>
            <pc:docMk/>
            <pc:sldMk cId="2026357360" sldId="301"/>
            <ac:spMk id="2067" creationId="{14280C55-570C-4284-9850-B2BA33DB6726}"/>
          </ac:spMkLst>
        </pc:spChg>
        <pc:spChg chg="add del">
          <ac:chgData name="Ethan Holand" userId="740d2024-85ad-4662-9157-12e8a2b729a4" providerId="ADAL" clId="{CB05DCF1-3165-4BB4-B7D7-3F46C9FE5939}" dt="2022-06-20T22:31:44.174" v="2952" actId="26606"/>
          <ac:spMkLst>
            <pc:docMk/>
            <pc:sldMk cId="2026357360" sldId="301"/>
            <ac:spMk id="2068" creationId="{5C7EF35C-8B7D-4026-8F09-8B2B2250579B}"/>
          </ac:spMkLst>
        </pc:spChg>
        <pc:spChg chg="add del">
          <ac:chgData name="Ethan Holand" userId="740d2024-85ad-4662-9157-12e8a2b729a4" providerId="ADAL" clId="{CB05DCF1-3165-4BB4-B7D7-3F46C9FE5939}" dt="2022-06-20T22:31:44.174" v="2952" actId="26606"/>
          <ac:spMkLst>
            <pc:docMk/>
            <pc:sldMk cId="2026357360" sldId="301"/>
            <ac:spMk id="2069" creationId="{5F24A71D-C0A9-49AC-B2D1-5A9EA2BD383E}"/>
          </ac:spMkLst>
        </pc:spChg>
        <pc:graphicFrameChg chg="add del">
          <ac:chgData name="Ethan Holand" userId="740d2024-85ad-4662-9157-12e8a2b729a4" providerId="ADAL" clId="{CB05DCF1-3165-4BB4-B7D7-3F46C9FE5939}" dt="2022-06-20T22:31:26.153" v="2948" actId="26606"/>
          <ac:graphicFrameMkLst>
            <pc:docMk/>
            <pc:sldMk cId="2026357360" sldId="301"/>
            <ac:graphicFrameMk id="2055" creationId="{39EAA385-45EA-27F0-9EF2-6325DD818322}"/>
          </ac:graphicFrameMkLst>
        </pc:graphicFrameChg>
        <pc:picChg chg="add del mod ord">
          <ac:chgData name="Ethan Holand" userId="740d2024-85ad-4662-9157-12e8a2b729a4" providerId="ADAL" clId="{CB05DCF1-3165-4BB4-B7D7-3F46C9FE5939}" dt="2022-06-21T03:25:26.336" v="3547" actId="21"/>
          <ac:picMkLst>
            <pc:docMk/>
            <pc:sldMk cId="2026357360" sldId="301"/>
            <ac:picMk id="2050" creationId="{14F0E099-33E9-D741-274A-8CB418076B13}"/>
          </ac:picMkLst>
        </pc:picChg>
        <pc:picChg chg="add mod">
          <ac:chgData name="Ethan Holand" userId="740d2024-85ad-4662-9157-12e8a2b729a4" providerId="ADAL" clId="{CB05DCF1-3165-4BB4-B7D7-3F46C9FE5939}" dt="2022-06-21T00:34:36.488" v="3005" actId="1076"/>
          <ac:picMkLst>
            <pc:docMk/>
            <pc:sldMk cId="2026357360" sldId="301"/>
            <ac:picMk id="2052" creationId="{E3858AE8-9801-159D-B374-87F0E1278269}"/>
          </ac:picMkLst>
        </pc:picChg>
        <pc:picChg chg="add del mod">
          <ac:chgData name="Ethan Holand" userId="740d2024-85ad-4662-9157-12e8a2b729a4" providerId="ADAL" clId="{CB05DCF1-3165-4BB4-B7D7-3F46C9FE5939}" dt="2022-06-20T22:30:44.727" v="2934" actId="478"/>
          <ac:picMkLst>
            <pc:docMk/>
            <pc:sldMk cId="2026357360" sldId="301"/>
            <ac:picMk id="2054" creationId="{5E1745C7-D997-EB02-8EB8-942EB04C7097}"/>
          </ac:picMkLst>
        </pc:picChg>
        <pc:picChg chg="add del mod">
          <ac:chgData name="Ethan Holand" userId="740d2024-85ad-4662-9157-12e8a2b729a4" providerId="ADAL" clId="{CB05DCF1-3165-4BB4-B7D7-3F46C9FE5939}" dt="2022-06-21T03:25:26.336" v="3547" actId="21"/>
          <ac:picMkLst>
            <pc:docMk/>
            <pc:sldMk cId="2026357360" sldId="301"/>
            <ac:picMk id="2056" creationId="{998DBFAC-D8B6-F9A7-5084-F068C2B912FA}"/>
          </ac:picMkLst>
        </pc:picChg>
      </pc:sldChg>
      <pc:sldChg chg="addSp delSp modSp add del mod">
        <pc:chgData name="Ethan Holand" userId="740d2024-85ad-4662-9157-12e8a2b729a4" providerId="ADAL" clId="{CB05DCF1-3165-4BB4-B7D7-3F46C9FE5939}" dt="2022-06-20T22:33:19.288" v="2965" actId="47"/>
        <pc:sldMkLst>
          <pc:docMk/>
          <pc:sldMk cId="2456127261" sldId="302"/>
        </pc:sldMkLst>
        <pc:spChg chg="add del mod">
          <ac:chgData name="Ethan Holand" userId="740d2024-85ad-4662-9157-12e8a2b729a4" providerId="ADAL" clId="{CB05DCF1-3165-4BB4-B7D7-3F46C9FE5939}" dt="2022-06-20T22:24:33.226" v="2860" actId="478"/>
          <ac:spMkLst>
            <pc:docMk/>
            <pc:sldMk cId="2456127261" sldId="302"/>
            <ac:spMk id="2" creationId="{E985BE3D-59B8-D0F0-8F69-2577C05E889A}"/>
          </ac:spMkLst>
        </pc:spChg>
        <pc:spChg chg="add del mod">
          <ac:chgData name="Ethan Holand" userId="740d2024-85ad-4662-9157-12e8a2b729a4" providerId="ADAL" clId="{CB05DCF1-3165-4BB4-B7D7-3F46C9FE5939}" dt="2022-06-20T22:24:33.226" v="2860" actId="478"/>
          <ac:spMkLst>
            <pc:docMk/>
            <pc:sldMk cId="2456127261" sldId="302"/>
            <ac:spMk id="4" creationId="{E687A643-F1E2-8D83-6AE6-A50DF0390337}"/>
          </ac:spMkLst>
        </pc:spChg>
        <pc:spChg chg="mod">
          <ac:chgData name="Ethan Holand" userId="740d2024-85ad-4662-9157-12e8a2b729a4" providerId="ADAL" clId="{CB05DCF1-3165-4BB4-B7D7-3F46C9FE5939}" dt="2022-06-20T22:25:01.496" v="2905" actId="20577"/>
          <ac:spMkLst>
            <pc:docMk/>
            <pc:sldMk cId="2456127261" sldId="302"/>
            <ac:spMk id="17" creationId="{857349CD-92B4-ED18-44C8-8C5661F8A6EF}"/>
          </ac:spMkLst>
        </pc:spChg>
        <pc:picChg chg="del">
          <ac:chgData name="Ethan Holand" userId="740d2024-85ad-4662-9157-12e8a2b729a4" providerId="ADAL" clId="{CB05DCF1-3165-4BB4-B7D7-3F46C9FE5939}" dt="2022-06-20T22:24:30.135" v="2858" actId="478"/>
          <ac:picMkLst>
            <pc:docMk/>
            <pc:sldMk cId="2456127261" sldId="302"/>
            <ac:picMk id="6" creationId="{7B62EAFE-6C52-49A9-F9ED-A1470C413D37}"/>
          </ac:picMkLst>
        </pc:picChg>
        <pc:picChg chg="del">
          <ac:chgData name="Ethan Holand" userId="740d2024-85ad-4662-9157-12e8a2b729a4" providerId="ADAL" clId="{CB05DCF1-3165-4BB4-B7D7-3F46C9FE5939}" dt="2022-06-20T22:24:29.528" v="2857" actId="478"/>
          <ac:picMkLst>
            <pc:docMk/>
            <pc:sldMk cId="2456127261" sldId="302"/>
            <ac:picMk id="16" creationId="{561B78BF-A5CC-7A4A-2BE3-E219CF76D377}"/>
          </ac:picMkLst>
        </pc:picChg>
      </pc:sldChg>
      <pc:sldChg chg="addSp delSp modSp add mod modAnim">
        <pc:chgData name="Ethan Holand" userId="740d2024-85ad-4662-9157-12e8a2b729a4" providerId="ADAL" clId="{CB05DCF1-3165-4BB4-B7D7-3F46C9FE5939}" dt="2022-06-21T03:51:49.962" v="4920" actId="20577"/>
        <pc:sldMkLst>
          <pc:docMk/>
          <pc:sldMk cId="2791808756" sldId="302"/>
        </pc:sldMkLst>
        <pc:spChg chg="mod">
          <ac:chgData name="Ethan Holand" userId="740d2024-85ad-4662-9157-12e8a2b729a4" providerId="ADAL" clId="{CB05DCF1-3165-4BB4-B7D7-3F46C9FE5939}" dt="2022-06-21T03:51:49.962" v="4920" actId="20577"/>
          <ac:spMkLst>
            <pc:docMk/>
            <pc:sldMk cId="2791808756" sldId="302"/>
            <ac:spMk id="2" creationId="{5BB5DB8D-CD96-973A-6117-C7E5A32DF2E9}"/>
          </ac:spMkLst>
        </pc:spChg>
        <pc:spChg chg="mod">
          <ac:chgData name="Ethan Holand" userId="740d2024-85ad-4662-9157-12e8a2b729a4" providerId="ADAL" clId="{CB05DCF1-3165-4BB4-B7D7-3F46C9FE5939}" dt="2022-06-21T03:28:21.490" v="3605" actId="122"/>
          <ac:spMkLst>
            <pc:docMk/>
            <pc:sldMk cId="2791808756" sldId="302"/>
            <ac:spMk id="3" creationId="{CFB3D1E6-56FF-C03B-960B-7B0605B378A2}"/>
          </ac:spMkLst>
        </pc:spChg>
        <pc:spChg chg="add del">
          <ac:chgData name="Ethan Holand" userId="740d2024-85ad-4662-9157-12e8a2b729a4" providerId="ADAL" clId="{CB05DCF1-3165-4BB4-B7D7-3F46C9FE5939}" dt="2022-06-21T00:40:41.003" v="3198"/>
          <ac:spMkLst>
            <pc:docMk/>
            <pc:sldMk cId="2791808756" sldId="302"/>
            <ac:spMk id="6" creationId="{86E0A837-F087-20DC-4BE8-D22CC3D5EF42}"/>
          </ac:spMkLst>
        </pc:spChg>
        <pc:spChg chg="add del">
          <ac:chgData name="Ethan Holand" userId="740d2024-85ad-4662-9157-12e8a2b729a4" providerId="ADAL" clId="{CB05DCF1-3165-4BB4-B7D7-3F46C9FE5939}" dt="2022-06-21T00:40:50.055" v="3204"/>
          <ac:spMkLst>
            <pc:docMk/>
            <pc:sldMk cId="2791808756" sldId="302"/>
            <ac:spMk id="7" creationId="{86561DA4-27A1-A9EA-856D-07180EE44DA4}"/>
          </ac:spMkLst>
        </pc:spChg>
        <pc:spChg chg="add mod">
          <ac:chgData name="Ethan Holand" userId="740d2024-85ad-4662-9157-12e8a2b729a4" providerId="ADAL" clId="{CB05DCF1-3165-4BB4-B7D7-3F46C9FE5939}" dt="2022-06-21T03:28:19.355" v="3604" actId="122"/>
          <ac:spMkLst>
            <pc:docMk/>
            <pc:sldMk cId="2791808756" sldId="302"/>
            <ac:spMk id="9" creationId="{D0B37D42-C7E7-24C0-7720-A6F573F9CAC6}"/>
          </ac:spMkLst>
        </pc:spChg>
        <pc:spChg chg="add mod">
          <ac:chgData name="Ethan Holand" userId="740d2024-85ad-4662-9157-12e8a2b729a4" providerId="ADAL" clId="{CB05DCF1-3165-4BB4-B7D7-3F46C9FE5939}" dt="2022-06-21T03:28:30.059" v="3606" actId="14100"/>
          <ac:spMkLst>
            <pc:docMk/>
            <pc:sldMk cId="2791808756" sldId="302"/>
            <ac:spMk id="10" creationId="{4F9BCF6F-5605-1BDF-0952-3F4B999ADB55}"/>
          </ac:spMkLst>
        </pc:spChg>
        <pc:spChg chg="add mod">
          <ac:chgData name="Ethan Holand" userId="740d2024-85ad-4662-9157-12e8a2b729a4" providerId="ADAL" clId="{CB05DCF1-3165-4BB4-B7D7-3F46C9FE5939}" dt="2022-06-21T03:28:17.389" v="3603" actId="1076"/>
          <ac:spMkLst>
            <pc:docMk/>
            <pc:sldMk cId="2791808756" sldId="302"/>
            <ac:spMk id="11" creationId="{081A33BD-EF17-5651-164E-B6E20C90F90A}"/>
          </ac:spMkLst>
        </pc:spChg>
        <pc:spChg chg="add mod">
          <ac:chgData name="Ethan Holand" userId="740d2024-85ad-4662-9157-12e8a2b729a4" providerId="ADAL" clId="{CB05DCF1-3165-4BB4-B7D7-3F46C9FE5939}" dt="2022-06-21T00:50:45.018" v="3287" actId="113"/>
          <ac:spMkLst>
            <pc:docMk/>
            <pc:sldMk cId="2791808756" sldId="302"/>
            <ac:spMk id="12" creationId="{15DE53E8-48D9-3EFC-B28B-E2A0DDB27FB8}"/>
          </ac:spMkLst>
        </pc:spChg>
        <pc:spChg chg="add mod">
          <ac:chgData name="Ethan Holand" userId="740d2024-85ad-4662-9157-12e8a2b729a4" providerId="ADAL" clId="{CB05DCF1-3165-4BB4-B7D7-3F46C9FE5939}" dt="2022-06-21T00:52:48.683" v="3294" actId="14100"/>
          <ac:spMkLst>
            <pc:docMk/>
            <pc:sldMk cId="2791808756" sldId="302"/>
            <ac:spMk id="21" creationId="{E1BDC120-6C76-E8EA-AB3C-B3B242B4978F}"/>
          </ac:spMkLst>
        </pc:spChg>
        <pc:spChg chg="add mod">
          <ac:chgData name="Ethan Holand" userId="740d2024-85ad-4662-9157-12e8a2b729a4" providerId="ADAL" clId="{CB05DCF1-3165-4BB4-B7D7-3F46C9FE5939}" dt="2022-06-21T00:50:51.391" v="3290" actId="113"/>
          <ac:spMkLst>
            <pc:docMk/>
            <pc:sldMk cId="2791808756" sldId="302"/>
            <ac:spMk id="22" creationId="{6DEF77C3-E6A9-282C-40B1-9211789C00CA}"/>
          </ac:spMkLst>
        </pc:spChg>
        <pc:picChg chg="add mod">
          <ac:chgData name="Ethan Holand" userId="740d2024-85ad-4662-9157-12e8a2b729a4" providerId="ADAL" clId="{CB05DCF1-3165-4BB4-B7D7-3F46C9FE5939}" dt="2022-06-21T00:49:34.684" v="3253" actId="1076"/>
          <ac:picMkLst>
            <pc:docMk/>
            <pc:sldMk cId="2791808756" sldId="302"/>
            <ac:picMk id="8" creationId="{589AC058-5F9D-F0F7-BEF5-B86E04775E13}"/>
          </ac:picMkLst>
        </pc:picChg>
        <pc:picChg chg="add mod">
          <ac:chgData name="Ethan Holand" userId="740d2024-85ad-4662-9157-12e8a2b729a4" providerId="ADAL" clId="{CB05DCF1-3165-4BB4-B7D7-3F46C9FE5939}" dt="2022-06-21T03:25:33.083" v="3550" actId="1076"/>
          <ac:picMkLst>
            <pc:docMk/>
            <pc:sldMk cId="2791808756" sldId="302"/>
            <ac:picMk id="23" creationId="{6A668751-BD4F-3956-67DC-E2704015EC55}"/>
          </ac:picMkLst>
        </pc:picChg>
        <pc:picChg chg="add mod">
          <ac:chgData name="Ethan Holand" userId="740d2024-85ad-4662-9157-12e8a2b729a4" providerId="ADAL" clId="{CB05DCF1-3165-4BB4-B7D7-3F46C9FE5939}" dt="2022-06-21T03:25:33.083" v="3550" actId="1076"/>
          <ac:picMkLst>
            <pc:docMk/>
            <pc:sldMk cId="2791808756" sldId="302"/>
            <ac:picMk id="24" creationId="{60AFBC99-3C3D-19CA-52FB-262B0C3AF139}"/>
          </ac:picMkLst>
        </pc:picChg>
        <pc:picChg chg="del mod">
          <ac:chgData name="Ethan Holand" userId="740d2024-85ad-4662-9157-12e8a2b729a4" providerId="ADAL" clId="{CB05DCF1-3165-4BB4-B7D7-3F46C9FE5939}" dt="2022-06-21T00:52:27.626" v="3292" actId="478"/>
          <ac:picMkLst>
            <pc:docMk/>
            <pc:sldMk cId="2791808756" sldId="302"/>
            <ac:picMk id="2050" creationId="{14F0E099-33E9-D741-274A-8CB418076B13}"/>
          </ac:picMkLst>
        </pc:picChg>
        <pc:picChg chg="mod">
          <ac:chgData name="Ethan Holand" userId="740d2024-85ad-4662-9157-12e8a2b729a4" providerId="ADAL" clId="{CB05DCF1-3165-4BB4-B7D7-3F46C9FE5939}" dt="2022-06-21T03:51:45.530" v="4906" actId="1076"/>
          <ac:picMkLst>
            <pc:docMk/>
            <pc:sldMk cId="2791808756" sldId="302"/>
            <ac:picMk id="2052" creationId="{E3858AE8-9801-159D-B374-87F0E1278269}"/>
          </ac:picMkLst>
        </pc:picChg>
        <pc:picChg chg="del mod">
          <ac:chgData name="Ethan Holand" userId="740d2024-85ad-4662-9157-12e8a2b729a4" providerId="ADAL" clId="{CB05DCF1-3165-4BB4-B7D7-3F46C9FE5939}" dt="2022-06-21T00:52:28.057" v="3293" actId="478"/>
          <ac:picMkLst>
            <pc:docMk/>
            <pc:sldMk cId="2791808756" sldId="302"/>
            <ac:picMk id="2056" creationId="{998DBFAC-D8B6-F9A7-5084-F068C2B912FA}"/>
          </ac:picMkLst>
        </pc:picChg>
        <pc:picChg chg="add mod">
          <ac:chgData name="Ethan Holand" userId="740d2024-85ad-4662-9157-12e8a2b729a4" providerId="ADAL" clId="{CB05DCF1-3165-4BB4-B7D7-3F46C9FE5939}" dt="2022-06-21T03:28:34.472" v="3607" actId="1076"/>
          <ac:picMkLst>
            <pc:docMk/>
            <pc:sldMk cId="2791808756" sldId="302"/>
            <ac:picMk id="4098" creationId="{7A21B8F9-A2CD-615D-01D9-D8FBF79C1CD0}"/>
          </ac:picMkLst>
        </pc:picChg>
        <pc:picChg chg="add del mod">
          <ac:chgData name="Ethan Holand" userId="740d2024-85ad-4662-9157-12e8a2b729a4" providerId="ADAL" clId="{CB05DCF1-3165-4BB4-B7D7-3F46C9FE5939}" dt="2022-06-21T00:40:39.340" v="3196" actId="478"/>
          <ac:picMkLst>
            <pc:docMk/>
            <pc:sldMk cId="2791808756" sldId="302"/>
            <ac:picMk id="4100" creationId="{0B6C61BD-576F-0304-95A1-6C036C04B276}"/>
          </ac:picMkLst>
        </pc:picChg>
        <pc:picChg chg="add del mod">
          <ac:chgData name="Ethan Holand" userId="740d2024-85ad-4662-9157-12e8a2b729a4" providerId="ADAL" clId="{CB05DCF1-3165-4BB4-B7D7-3F46C9FE5939}" dt="2022-06-21T00:43:55.994" v="3234" actId="478"/>
          <ac:picMkLst>
            <pc:docMk/>
            <pc:sldMk cId="2791808756" sldId="302"/>
            <ac:picMk id="4106" creationId="{88ABF6FB-A936-939E-970D-387252DBD923}"/>
          </ac:picMkLst>
        </pc:picChg>
        <pc:picChg chg="add mod">
          <ac:chgData name="Ethan Holand" userId="740d2024-85ad-4662-9157-12e8a2b729a4" providerId="ADAL" clId="{CB05DCF1-3165-4BB4-B7D7-3F46C9FE5939}" dt="2022-06-21T00:49:34.684" v="3253" actId="1076"/>
          <ac:picMkLst>
            <pc:docMk/>
            <pc:sldMk cId="2791808756" sldId="302"/>
            <ac:picMk id="4108" creationId="{C1ACF22D-1950-C100-AE90-83908D347D30}"/>
          </ac:picMkLst>
        </pc:picChg>
      </pc:sldChg>
      <pc:sldChg chg="new del">
        <pc:chgData name="Ethan Holand" userId="740d2024-85ad-4662-9157-12e8a2b729a4" providerId="ADAL" clId="{CB05DCF1-3165-4BB4-B7D7-3F46C9FE5939}" dt="2022-06-20T22:24:08.846" v="2820" actId="680"/>
        <pc:sldMkLst>
          <pc:docMk/>
          <pc:sldMk cId="3327596474" sldId="302"/>
        </pc:sldMkLst>
      </pc:sldChg>
      <pc:sldChg chg="del">
        <pc:chgData name="Ethan Holand" userId="740d2024-85ad-4662-9157-12e8a2b729a4" providerId="ADAL" clId="{CB05DCF1-3165-4BB4-B7D7-3F46C9FE5939}" dt="2022-06-21T22:56:33.092" v="5918" actId="47"/>
        <pc:sldMkLst>
          <pc:docMk/>
          <pc:sldMk cId="1903968642" sldId="303"/>
        </pc:sldMkLst>
      </pc:sldChg>
      <pc:sldChg chg="modSp new del mod">
        <pc:chgData name="Ethan Holand" userId="740d2024-85ad-4662-9157-12e8a2b729a4" providerId="ADAL" clId="{CB05DCF1-3165-4BB4-B7D7-3F46C9FE5939}" dt="2022-06-21T02:29:09.108" v="3546" actId="47"/>
        <pc:sldMkLst>
          <pc:docMk/>
          <pc:sldMk cId="3746352024" sldId="303"/>
        </pc:sldMkLst>
        <pc:spChg chg="mod">
          <ac:chgData name="Ethan Holand" userId="740d2024-85ad-4662-9157-12e8a2b729a4" providerId="ADAL" clId="{CB05DCF1-3165-4BB4-B7D7-3F46C9FE5939}" dt="2022-06-21T02:27:28.752" v="3545" actId="20577"/>
          <ac:spMkLst>
            <pc:docMk/>
            <pc:sldMk cId="3746352024" sldId="303"/>
            <ac:spMk id="2" creationId="{80804210-11A7-425B-EC6C-FBB1A917D9DE}"/>
          </ac:spMkLst>
        </pc:spChg>
      </pc:sldChg>
      <pc:sldChg chg="new del">
        <pc:chgData name="Ethan Holand" userId="740d2024-85ad-4662-9157-12e8a2b729a4" providerId="ADAL" clId="{CB05DCF1-3165-4BB4-B7D7-3F46C9FE5939}" dt="2022-06-21T03:28:55.764" v="3610" actId="47"/>
        <pc:sldMkLst>
          <pc:docMk/>
          <pc:sldMk cId="3859201066" sldId="304"/>
        </pc:sldMkLst>
      </pc:sldChg>
      <pc:sldChg chg="addSp delSp modSp add del mod delAnim modAnim">
        <pc:chgData name="Ethan Holand" userId="740d2024-85ad-4662-9157-12e8a2b729a4" providerId="ADAL" clId="{CB05DCF1-3165-4BB4-B7D7-3F46C9FE5939}" dt="2022-06-21T03:50:24.403" v="4888" actId="47"/>
        <pc:sldMkLst>
          <pc:docMk/>
          <pc:sldMk cId="3228981861" sldId="305"/>
        </pc:sldMkLst>
        <pc:spChg chg="del">
          <ac:chgData name="Ethan Holand" userId="740d2024-85ad-4662-9157-12e8a2b729a4" providerId="ADAL" clId="{CB05DCF1-3165-4BB4-B7D7-3F46C9FE5939}" dt="2022-06-21T03:30:26.256" v="3739" actId="478"/>
          <ac:spMkLst>
            <pc:docMk/>
            <pc:sldMk cId="3228981861" sldId="305"/>
            <ac:spMk id="3" creationId="{CFB3D1E6-56FF-C03B-960B-7B0605B378A2}"/>
          </ac:spMkLst>
        </pc:spChg>
        <pc:spChg chg="add mod">
          <ac:chgData name="Ethan Holand" userId="740d2024-85ad-4662-9157-12e8a2b729a4" providerId="ADAL" clId="{CB05DCF1-3165-4BB4-B7D7-3F46C9FE5939}" dt="2022-06-21T03:39:02.858" v="4460" actId="20577"/>
          <ac:spMkLst>
            <pc:docMk/>
            <pc:sldMk cId="3228981861" sldId="305"/>
            <ac:spMk id="4" creationId="{C38F3090-8EA0-32A9-3C98-3B5788417DCA}"/>
          </ac:spMkLst>
        </pc:spChg>
        <pc:spChg chg="add del mod">
          <ac:chgData name="Ethan Holand" userId="740d2024-85ad-4662-9157-12e8a2b729a4" providerId="ADAL" clId="{CB05DCF1-3165-4BB4-B7D7-3F46C9FE5939}" dt="2022-06-21T03:30:29.451" v="3740" actId="478"/>
          <ac:spMkLst>
            <pc:docMk/>
            <pc:sldMk cId="3228981861" sldId="305"/>
            <ac:spMk id="6" creationId="{592F1BCC-0911-9E64-128C-1173228461E3}"/>
          </ac:spMkLst>
        </pc:spChg>
        <pc:spChg chg="del">
          <ac:chgData name="Ethan Holand" userId="740d2024-85ad-4662-9157-12e8a2b729a4" providerId="ADAL" clId="{CB05DCF1-3165-4BB4-B7D7-3F46C9FE5939}" dt="2022-06-21T03:30:26.256" v="3739" actId="478"/>
          <ac:spMkLst>
            <pc:docMk/>
            <pc:sldMk cId="3228981861" sldId="305"/>
            <ac:spMk id="9" creationId="{D0B37D42-C7E7-24C0-7720-A6F573F9CAC6}"/>
          </ac:spMkLst>
        </pc:spChg>
        <pc:spChg chg="del">
          <ac:chgData name="Ethan Holand" userId="740d2024-85ad-4662-9157-12e8a2b729a4" providerId="ADAL" clId="{CB05DCF1-3165-4BB4-B7D7-3F46C9FE5939}" dt="2022-06-21T03:30:26.256" v="3739" actId="478"/>
          <ac:spMkLst>
            <pc:docMk/>
            <pc:sldMk cId="3228981861" sldId="305"/>
            <ac:spMk id="10" creationId="{4F9BCF6F-5605-1BDF-0952-3F4B999ADB55}"/>
          </ac:spMkLst>
        </pc:spChg>
        <pc:spChg chg="del">
          <ac:chgData name="Ethan Holand" userId="740d2024-85ad-4662-9157-12e8a2b729a4" providerId="ADAL" clId="{CB05DCF1-3165-4BB4-B7D7-3F46C9FE5939}" dt="2022-06-21T03:30:26.256" v="3739" actId="478"/>
          <ac:spMkLst>
            <pc:docMk/>
            <pc:sldMk cId="3228981861" sldId="305"/>
            <ac:spMk id="11" creationId="{081A33BD-EF17-5651-164E-B6E20C90F90A}"/>
          </ac:spMkLst>
        </pc:spChg>
        <pc:spChg chg="del">
          <ac:chgData name="Ethan Holand" userId="740d2024-85ad-4662-9157-12e8a2b729a4" providerId="ADAL" clId="{CB05DCF1-3165-4BB4-B7D7-3F46C9FE5939}" dt="2022-06-21T03:30:26.256" v="3739" actId="478"/>
          <ac:spMkLst>
            <pc:docMk/>
            <pc:sldMk cId="3228981861" sldId="305"/>
            <ac:spMk id="12" creationId="{15DE53E8-48D9-3EFC-B28B-E2A0DDB27FB8}"/>
          </ac:spMkLst>
        </pc:spChg>
        <pc:spChg chg="add mod">
          <ac:chgData name="Ethan Holand" userId="740d2024-85ad-4662-9157-12e8a2b729a4" providerId="ADAL" clId="{CB05DCF1-3165-4BB4-B7D7-3F46C9FE5939}" dt="2022-06-21T03:37:47.651" v="4412" actId="1076"/>
          <ac:spMkLst>
            <pc:docMk/>
            <pc:sldMk cId="3228981861" sldId="305"/>
            <ac:spMk id="18" creationId="{282A19DB-0DC0-4E50-F9BF-3BD25854CBBE}"/>
          </ac:spMkLst>
        </pc:spChg>
        <pc:spChg chg="add mod">
          <ac:chgData name="Ethan Holand" userId="740d2024-85ad-4662-9157-12e8a2b729a4" providerId="ADAL" clId="{CB05DCF1-3165-4BB4-B7D7-3F46C9FE5939}" dt="2022-06-21T03:38:14.678" v="4425" actId="14100"/>
          <ac:spMkLst>
            <pc:docMk/>
            <pc:sldMk cId="3228981861" sldId="305"/>
            <ac:spMk id="19" creationId="{A0CFCA56-0148-BFBC-619D-2CBE285508A3}"/>
          </ac:spMkLst>
        </pc:spChg>
        <pc:spChg chg="del">
          <ac:chgData name="Ethan Holand" userId="740d2024-85ad-4662-9157-12e8a2b729a4" providerId="ADAL" clId="{CB05DCF1-3165-4BB4-B7D7-3F46C9FE5939}" dt="2022-06-21T03:30:26.256" v="3739" actId="478"/>
          <ac:spMkLst>
            <pc:docMk/>
            <pc:sldMk cId="3228981861" sldId="305"/>
            <ac:spMk id="21" creationId="{E1BDC120-6C76-E8EA-AB3C-B3B242B4978F}"/>
          </ac:spMkLst>
        </pc:spChg>
        <pc:spChg chg="del">
          <ac:chgData name="Ethan Holand" userId="740d2024-85ad-4662-9157-12e8a2b729a4" providerId="ADAL" clId="{CB05DCF1-3165-4BB4-B7D7-3F46C9FE5939}" dt="2022-06-21T03:30:26.256" v="3739" actId="478"/>
          <ac:spMkLst>
            <pc:docMk/>
            <pc:sldMk cId="3228981861" sldId="305"/>
            <ac:spMk id="22" creationId="{6DEF77C3-E6A9-282C-40B1-9211789C00CA}"/>
          </ac:spMkLst>
        </pc:spChg>
        <pc:spChg chg="add mod">
          <ac:chgData name="Ethan Holand" userId="740d2024-85ad-4662-9157-12e8a2b729a4" providerId="ADAL" clId="{CB05DCF1-3165-4BB4-B7D7-3F46C9FE5939}" dt="2022-06-21T03:40:48.939" v="4592" actId="20577"/>
          <ac:spMkLst>
            <pc:docMk/>
            <pc:sldMk cId="3228981861" sldId="305"/>
            <ac:spMk id="25" creationId="{05C0BC88-1E9F-CF07-4872-8E301332E7DB}"/>
          </ac:spMkLst>
        </pc:spChg>
        <pc:spChg chg="add mod">
          <ac:chgData name="Ethan Holand" userId="740d2024-85ad-4662-9157-12e8a2b729a4" providerId="ADAL" clId="{CB05DCF1-3165-4BB4-B7D7-3F46C9FE5939}" dt="2022-06-21T03:38:10.667" v="4423" actId="122"/>
          <ac:spMkLst>
            <pc:docMk/>
            <pc:sldMk cId="3228981861" sldId="305"/>
            <ac:spMk id="26" creationId="{735FF45C-8255-5CF1-5E06-5D097A0E24C7}"/>
          </ac:spMkLst>
        </pc:spChg>
        <pc:spChg chg="add mod">
          <ac:chgData name="Ethan Holand" userId="740d2024-85ad-4662-9157-12e8a2b729a4" providerId="ADAL" clId="{CB05DCF1-3165-4BB4-B7D7-3F46C9FE5939}" dt="2022-06-21T03:40:37.454" v="4576" actId="1076"/>
          <ac:spMkLst>
            <pc:docMk/>
            <pc:sldMk cId="3228981861" sldId="305"/>
            <ac:spMk id="27" creationId="{04B2C774-B06D-7B8D-05CD-E2FA9150B681}"/>
          </ac:spMkLst>
        </pc:spChg>
        <pc:spChg chg="add mod">
          <ac:chgData name="Ethan Holand" userId="740d2024-85ad-4662-9157-12e8a2b729a4" providerId="ADAL" clId="{CB05DCF1-3165-4BB4-B7D7-3F46C9FE5939}" dt="2022-06-21T03:40:43.348" v="4577" actId="1076"/>
          <ac:spMkLst>
            <pc:docMk/>
            <pc:sldMk cId="3228981861" sldId="305"/>
            <ac:spMk id="28" creationId="{DB2601C6-8B9C-146C-6C3C-7070EB11D8AA}"/>
          </ac:spMkLst>
        </pc:spChg>
        <pc:spChg chg="add mod">
          <ac:chgData name="Ethan Holand" userId="740d2024-85ad-4662-9157-12e8a2b729a4" providerId="ADAL" clId="{CB05DCF1-3165-4BB4-B7D7-3F46C9FE5939}" dt="2022-06-21T03:40:52.627" v="4593" actId="1076"/>
          <ac:spMkLst>
            <pc:docMk/>
            <pc:sldMk cId="3228981861" sldId="305"/>
            <ac:spMk id="29" creationId="{E8A87FF4-70BF-4062-A02E-F20CE736BCBE}"/>
          </ac:spMkLst>
        </pc:spChg>
        <pc:spChg chg="add mod">
          <ac:chgData name="Ethan Holand" userId="740d2024-85ad-4662-9157-12e8a2b729a4" providerId="ADAL" clId="{CB05DCF1-3165-4BB4-B7D7-3F46C9FE5939}" dt="2022-06-21T03:40:55.043" v="4594" actId="1076"/>
          <ac:spMkLst>
            <pc:docMk/>
            <pc:sldMk cId="3228981861" sldId="305"/>
            <ac:spMk id="30" creationId="{7ADBD8EF-1875-BD9A-1853-BB31B0630D05}"/>
          </ac:spMkLst>
        </pc:spChg>
        <pc:spChg chg="add mod">
          <ac:chgData name="Ethan Holand" userId="740d2024-85ad-4662-9157-12e8a2b729a4" providerId="ADAL" clId="{CB05DCF1-3165-4BB4-B7D7-3F46C9FE5939}" dt="2022-06-21T03:40:58.016" v="4595" actId="1076"/>
          <ac:spMkLst>
            <pc:docMk/>
            <pc:sldMk cId="3228981861" sldId="305"/>
            <ac:spMk id="31" creationId="{57CB144D-C6BD-AFF6-4855-7A00CBC83D06}"/>
          </ac:spMkLst>
        </pc:spChg>
        <pc:spChg chg="add mod">
          <ac:chgData name="Ethan Holand" userId="740d2024-85ad-4662-9157-12e8a2b729a4" providerId="ADAL" clId="{CB05DCF1-3165-4BB4-B7D7-3F46C9FE5939}" dt="2022-06-21T03:36:40.965" v="4348" actId="571"/>
          <ac:spMkLst>
            <pc:docMk/>
            <pc:sldMk cId="3228981861" sldId="305"/>
            <ac:spMk id="55" creationId="{76B7A32B-7E81-65C9-FB68-2E42AE50118D}"/>
          </ac:spMkLst>
        </pc:spChg>
        <pc:spChg chg="add del mod">
          <ac:chgData name="Ethan Holand" userId="740d2024-85ad-4662-9157-12e8a2b729a4" providerId="ADAL" clId="{CB05DCF1-3165-4BB4-B7D7-3F46C9FE5939}" dt="2022-06-21T03:37:34.970" v="4407" actId="478"/>
          <ac:spMkLst>
            <pc:docMk/>
            <pc:sldMk cId="3228981861" sldId="305"/>
            <ac:spMk id="56" creationId="{FA51BB7C-AAD3-8D40-A24F-EAA25B25F8EE}"/>
          </ac:spMkLst>
        </pc:spChg>
        <pc:spChg chg="add del mod">
          <ac:chgData name="Ethan Holand" userId="740d2024-85ad-4662-9157-12e8a2b729a4" providerId="ADAL" clId="{CB05DCF1-3165-4BB4-B7D7-3F46C9FE5939}" dt="2022-06-21T03:40:03.644" v="4546" actId="478"/>
          <ac:spMkLst>
            <pc:docMk/>
            <pc:sldMk cId="3228981861" sldId="305"/>
            <ac:spMk id="4103" creationId="{AEB1CD74-5C71-204E-2294-A07BB3BF8D6E}"/>
          </ac:spMkLst>
        </pc:spChg>
        <pc:spChg chg="add del mod">
          <ac:chgData name="Ethan Holand" userId="740d2024-85ad-4662-9157-12e8a2b729a4" providerId="ADAL" clId="{CB05DCF1-3165-4BB4-B7D7-3F46C9FE5939}" dt="2022-06-21T03:40:04.121" v="4547" actId="478"/>
          <ac:spMkLst>
            <pc:docMk/>
            <pc:sldMk cId="3228981861" sldId="305"/>
            <ac:spMk id="4104" creationId="{D1906FFF-7CEB-B5D3-A2A4-5452B0B3F728}"/>
          </ac:spMkLst>
        </pc:spChg>
        <pc:picChg chg="del">
          <ac:chgData name="Ethan Holand" userId="740d2024-85ad-4662-9157-12e8a2b729a4" providerId="ADAL" clId="{CB05DCF1-3165-4BB4-B7D7-3F46C9FE5939}" dt="2022-06-21T03:29:09.163" v="3622" actId="478"/>
          <ac:picMkLst>
            <pc:docMk/>
            <pc:sldMk cId="3228981861" sldId="305"/>
            <ac:picMk id="8" creationId="{589AC058-5F9D-F0F7-BEF5-B86E04775E13}"/>
          </ac:picMkLst>
        </pc:picChg>
        <pc:picChg chg="del">
          <ac:chgData name="Ethan Holand" userId="740d2024-85ad-4662-9157-12e8a2b729a4" providerId="ADAL" clId="{CB05DCF1-3165-4BB4-B7D7-3F46C9FE5939}" dt="2022-06-21T03:30:30.379" v="3741" actId="478"/>
          <ac:picMkLst>
            <pc:docMk/>
            <pc:sldMk cId="3228981861" sldId="305"/>
            <ac:picMk id="2052" creationId="{E3858AE8-9801-159D-B374-87F0E1278269}"/>
          </ac:picMkLst>
        </pc:picChg>
        <pc:picChg chg="del">
          <ac:chgData name="Ethan Holand" userId="740d2024-85ad-4662-9157-12e8a2b729a4" providerId="ADAL" clId="{CB05DCF1-3165-4BB4-B7D7-3F46C9FE5939}" dt="2022-06-21T03:29:08.761" v="3621" actId="478"/>
          <ac:picMkLst>
            <pc:docMk/>
            <pc:sldMk cId="3228981861" sldId="305"/>
            <ac:picMk id="4098" creationId="{7A21B8F9-A2CD-615D-01D9-D8FBF79C1CD0}"/>
          </ac:picMkLst>
        </pc:picChg>
        <pc:picChg chg="del mod">
          <ac:chgData name="Ethan Holand" userId="740d2024-85ad-4662-9157-12e8a2b729a4" providerId="ADAL" clId="{CB05DCF1-3165-4BB4-B7D7-3F46C9FE5939}" dt="2022-06-21T03:29:09.706" v="3624" actId="478"/>
          <ac:picMkLst>
            <pc:docMk/>
            <pc:sldMk cId="3228981861" sldId="305"/>
            <ac:picMk id="4108" creationId="{C1ACF22D-1950-C100-AE90-83908D347D30}"/>
          </ac:picMkLst>
        </pc:picChg>
        <pc:cxnChg chg="add mod">
          <ac:chgData name="Ethan Holand" userId="740d2024-85ad-4662-9157-12e8a2b729a4" providerId="ADAL" clId="{CB05DCF1-3165-4BB4-B7D7-3F46C9FE5939}" dt="2022-06-21T03:37:47.651" v="4412" actId="1076"/>
          <ac:cxnSpMkLst>
            <pc:docMk/>
            <pc:sldMk cId="3228981861" sldId="305"/>
            <ac:cxnSpMk id="13" creationId="{32122154-3FBC-6DC6-291E-FCB34763B731}"/>
          </ac:cxnSpMkLst>
        </pc:cxnChg>
        <pc:cxnChg chg="add mod">
          <ac:chgData name="Ethan Holand" userId="740d2024-85ad-4662-9157-12e8a2b729a4" providerId="ADAL" clId="{CB05DCF1-3165-4BB4-B7D7-3F46C9FE5939}" dt="2022-06-21T03:37:47.651" v="4412" actId="1076"/>
          <ac:cxnSpMkLst>
            <pc:docMk/>
            <pc:sldMk cId="3228981861" sldId="305"/>
            <ac:cxnSpMk id="32" creationId="{34FC233D-D086-23CE-BFB2-C34F15B210AF}"/>
          </ac:cxnSpMkLst>
        </pc:cxnChg>
        <pc:cxnChg chg="add del mod">
          <ac:chgData name="Ethan Holand" userId="740d2024-85ad-4662-9157-12e8a2b729a4" providerId="ADAL" clId="{CB05DCF1-3165-4BB4-B7D7-3F46C9FE5939}" dt="2022-06-21T03:36:37.413" v="4346" actId="478"/>
          <ac:cxnSpMkLst>
            <pc:docMk/>
            <pc:sldMk cId="3228981861" sldId="305"/>
            <ac:cxnSpMk id="36" creationId="{9E0E0AEC-2AB3-D16B-8C5D-E579A3026271}"/>
          </ac:cxnSpMkLst>
        </pc:cxnChg>
        <pc:cxnChg chg="add del mod">
          <ac:chgData name="Ethan Holand" userId="740d2024-85ad-4662-9157-12e8a2b729a4" providerId="ADAL" clId="{CB05DCF1-3165-4BB4-B7D7-3F46C9FE5939}" dt="2022-06-21T03:36:36.890" v="4345" actId="478"/>
          <ac:cxnSpMkLst>
            <pc:docMk/>
            <pc:sldMk cId="3228981861" sldId="305"/>
            <ac:cxnSpMk id="39" creationId="{1A777FAF-E53F-ACF6-1539-C4B14B909183}"/>
          </ac:cxnSpMkLst>
        </pc:cxnChg>
        <pc:cxnChg chg="add mod">
          <ac:chgData name="Ethan Holand" userId="740d2024-85ad-4662-9157-12e8a2b729a4" providerId="ADAL" clId="{CB05DCF1-3165-4BB4-B7D7-3F46C9FE5939}" dt="2022-06-21T03:38:14.678" v="4425" actId="14100"/>
          <ac:cxnSpMkLst>
            <pc:docMk/>
            <pc:sldMk cId="3228981861" sldId="305"/>
            <ac:cxnSpMk id="65" creationId="{E8B1B01C-9AD6-5FBB-673E-4AE232C7642D}"/>
          </ac:cxnSpMkLst>
        </pc:cxnChg>
        <pc:cxnChg chg="add mod">
          <ac:chgData name="Ethan Holand" userId="740d2024-85ad-4662-9157-12e8a2b729a4" providerId="ADAL" clId="{CB05DCF1-3165-4BB4-B7D7-3F46C9FE5939}" dt="2022-06-21T03:38:14.678" v="4425" actId="14100"/>
          <ac:cxnSpMkLst>
            <pc:docMk/>
            <pc:sldMk cId="3228981861" sldId="305"/>
            <ac:cxnSpMk id="68" creationId="{9F561DC5-3343-9CE4-568F-94AC4D7362A8}"/>
          </ac:cxnSpMkLst>
        </pc:cxnChg>
        <pc:cxnChg chg="add">
          <ac:chgData name="Ethan Holand" userId="740d2024-85ad-4662-9157-12e8a2b729a4" providerId="ADAL" clId="{CB05DCF1-3165-4BB4-B7D7-3F46C9FE5939}" dt="2022-06-21T03:40:34.442" v="4575" actId="11529"/>
          <ac:cxnSpMkLst>
            <pc:docMk/>
            <pc:sldMk cId="3228981861" sldId="305"/>
            <ac:cxnSpMk id="4106" creationId="{C7DDEECA-1A28-EAD1-1C7A-6DB464F5B21D}"/>
          </ac:cxnSpMkLst>
        </pc:cxnChg>
      </pc:sldChg>
      <pc:sldChg chg="addSp delSp modSp add mod ord">
        <pc:chgData name="Ethan Holand" userId="740d2024-85ad-4662-9157-12e8a2b729a4" providerId="ADAL" clId="{CB05DCF1-3165-4BB4-B7D7-3F46C9FE5939}" dt="2022-06-21T12:35:31.488" v="4924"/>
        <pc:sldMkLst>
          <pc:docMk/>
          <pc:sldMk cId="4106567380" sldId="306"/>
        </pc:sldMkLst>
        <pc:spChg chg="add mod">
          <ac:chgData name="Ethan Holand" userId="740d2024-85ad-4662-9157-12e8a2b729a4" providerId="ADAL" clId="{CB05DCF1-3165-4BB4-B7D7-3F46C9FE5939}" dt="2022-06-21T03:47:23.821" v="4803" actId="1035"/>
          <ac:spMkLst>
            <pc:docMk/>
            <pc:sldMk cId="4106567380" sldId="306"/>
            <ac:spMk id="3" creationId="{6DB264F8-AE33-4079-87D9-5E9A7D74398D}"/>
          </ac:spMkLst>
        </pc:spChg>
        <pc:spChg chg="del">
          <ac:chgData name="Ethan Holand" userId="740d2024-85ad-4662-9157-12e8a2b729a4" providerId="ADAL" clId="{CB05DCF1-3165-4BB4-B7D7-3F46C9FE5939}" dt="2022-06-21T03:41:44.204" v="4622" actId="478"/>
          <ac:spMkLst>
            <pc:docMk/>
            <pc:sldMk cId="4106567380" sldId="306"/>
            <ac:spMk id="4" creationId="{C38F3090-8EA0-32A9-3C98-3B5788417DCA}"/>
          </ac:spMkLst>
        </pc:spChg>
        <pc:spChg chg="add mod">
          <ac:chgData name="Ethan Holand" userId="740d2024-85ad-4662-9157-12e8a2b729a4" providerId="ADAL" clId="{CB05DCF1-3165-4BB4-B7D7-3F46C9FE5939}" dt="2022-06-21T03:48:42.926" v="4868" actId="14100"/>
          <ac:spMkLst>
            <pc:docMk/>
            <pc:sldMk cId="4106567380" sldId="306"/>
            <ac:spMk id="11" creationId="{CFB6767D-5E5D-1AB1-02AF-87AD761F8158}"/>
          </ac:spMkLst>
        </pc:spChg>
        <pc:spChg chg="del">
          <ac:chgData name="Ethan Holand" userId="740d2024-85ad-4662-9157-12e8a2b729a4" providerId="ADAL" clId="{CB05DCF1-3165-4BB4-B7D7-3F46C9FE5939}" dt="2022-06-21T03:42:51.801" v="4670" actId="478"/>
          <ac:spMkLst>
            <pc:docMk/>
            <pc:sldMk cId="4106567380" sldId="306"/>
            <ac:spMk id="18" creationId="{282A19DB-0DC0-4E50-F9BF-3BD25854CBBE}"/>
          </ac:spMkLst>
        </pc:spChg>
        <pc:spChg chg="mod">
          <ac:chgData name="Ethan Holand" userId="740d2024-85ad-4662-9157-12e8a2b729a4" providerId="ADAL" clId="{CB05DCF1-3165-4BB4-B7D7-3F46C9FE5939}" dt="2022-06-21T03:48:56.431" v="4871" actId="1076"/>
          <ac:spMkLst>
            <pc:docMk/>
            <pc:sldMk cId="4106567380" sldId="306"/>
            <ac:spMk id="19" creationId="{A0CFCA56-0148-BFBC-619D-2CBE285508A3}"/>
          </ac:spMkLst>
        </pc:spChg>
        <pc:spChg chg="mod">
          <ac:chgData name="Ethan Holand" userId="740d2024-85ad-4662-9157-12e8a2b729a4" providerId="ADAL" clId="{CB05DCF1-3165-4BB4-B7D7-3F46C9FE5939}" dt="2022-06-21T03:45:56.311" v="4778" actId="1076"/>
          <ac:spMkLst>
            <pc:docMk/>
            <pc:sldMk cId="4106567380" sldId="306"/>
            <ac:spMk id="25" creationId="{05C0BC88-1E9F-CF07-4872-8E301332E7DB}"/>
          </ac:spMkLst>
        </pc:spChg>
        <pc:spChg chg="del">
          <ac:chgData name="Ethan Holand" userId="740d2024-85ad-4662-9157-12e8a2b729a4" providerId="ADAL" clId="{CB05DCF1-3165-4BB4-B7D7-3F46C9FE5939}" dt="2022-06-21T03:42:51.259" v="4669" actId="478"/>
          <ac:spMkLst>
            <pc:docMk/>
            <pc:sldMk cId="4106567380" sldId="306"/>
            <ac:spMk id="26" creationId="{735FF45C-8255-5CF1-5E06-5D097A0E24C7}"/>
          </ac:spMkLst>
        </pc:spChg>
        <pc:spChg chg="mod">
          <ac:chgData name="Ethan Holand" userId="740d2024-85ad-4662-9157-12e8a2b729a4" providerId="ADAL" clId="{CB05DCF1-3165-4BB4-B7D7-3F46C9FE5939}" dt="2022-06-21T03:45:56.311" v="4778" actId="1076"/>
          <ac:spMkLst>
            <pc:docMk/>
            <pc:sldMk cId="4106567380" sldId="306"/>
            <ac:spMk id="27" creationId="{04B2C774-B06D-7B8D-05CD-E2FA9150B681}"/>
          </ac:spMkLst>
        </pc:spChg>
        <pc:spChg chg="mod">
          <ac:chgData name="Ethan Holand" userId="740d2024-85ad-4662-9157-12e8a2b729a4" providerId="ADAL" clId="{CB05DCF1-3165-4BB4-B7D7-3F46C9FE5939}" dt="2022-06-21T03:45:56.311" v="4778" actId="1076"/>
          <ac:spMkLst>
            <pc:docMk/>
            <pc:sldMk cId="4106567380" sldId="306"/>
            <ac:spMk id="28" creationId="{DB2601C6-8B9C-146C-6C3C-7070EB11D8AA}"/>
          </ac:spMkLst>
        </pc:spChg>
        <pc:spChg chg="del mod">
          <ac:chgData name="Ethan Holand" userId="740d2024-85ad-4662-9157-12e8a2b729a4" providerId="ADAL" clId="{CB05DCF1-3165-4BB4-B7D7-3F46C9FE5939}" dt="2022-06-21T03:44:19.771" v="4736" actId="478"/>
          <ac:spMkLst>
            <pc:docMk/>
            <pc:sldMk cId="4106567380" sldId="306"/>
            <ac:spMk id="29" creationId="{E8A87FF4-70BF-4062-A02E-F20CE736BCBE}"/>
          </ac:spMkLst>
        </pc:spChg>
        <pc:spChg chg="mod">
          <ac:chgData name="Ethan Holand" userId="740d2024-85ad-4662-9157-12e8a2b729a4" providerId="ADAL" clId="{CB05DCF1-3165-4BB4-B7D7-3F46C9FE5939}" dt="2022-06-21T03:47:12.561" v="4792" actId="1076"/>
          <ac:spMkLst>
            <pc:docMk/>
            <pc:sldMk cId="4106567380" sldId="306"/>
            <ac:spMk id="30" creationId="{7ADBD8EF-1875-BD9A-1853-BB31B0630D05}"/>
          </ac:spMkLst>
        </pc:spChg>
        <pc:spChg chg="mod">
          <ac:chgData name="Ethan Holand" userId="740d2024-85ad-4662-9157-12e8a2b729a4" providerId="ADAL" clId="{CB05DCF1-3165-4BB4-B7D7-3F46C9FE5939}" dt="2022-06-21T03:45:56.311" v="4778" actId="1076"/>
          <ac:spMkLst>
            <pc:docMk/>
            <pc:sldMk cId="4106567380" sldId="306"/>
            <ac:spMk id="31" creationId="{57CB144D-C6BD-AFF6-4855-7A00CBC83D06}"/>
          </ac:spMkLst>
        </pc:spChg>
        <pc:spChg chg="add mod">
          <ac:chgData name="Ethan Holand" userId="740d2024-85ad-4662-9157-12e8a2b729a4" providerId="ADAL" clId="{CB05DCF1-3165-4BB4-B7D7-3F46C9FE5939}" dt="2022-06-21T03:48:42.926" v="4868" actId="14100"/>
          <ac:spMkLst>
            <pc:docMk/>
            <pc:sldMk cId="4106567380" sldId="306"/>
            <ac:spMk id="33" creationId="{28F5FD31-A5BB-27A2-B124-3DF54E1C43F9}"/>
          </ac:spMkLst>
        </pc:spChg>
        <pc:spChg chg="add mod">
          <ac:chgData name="Ethan Holand" userId="740d2024-85ad-4662-9157-12e8a2b729a4" providerId="ADAL" clId="{CB05DCF1-3165-4BB4-B7D7-3F46C9FE5939}" dt="2022-06-21T03:47:09.631" v="4791" actId="1076"/>
          <ac:spMkLst>
            <pc:docMk/>
            <pc:sldMk cId="4106567380" sldId="306"/>
            <ac:spMk id="40" creationId="{9439C10B-0085-5D1A-DEA8-E55F0EAC2A91}"/>
          </ac:spMkLst>
        </pc:spChg>
        <pc:spChg chg="add mod">
          <ac:chgData name="Ethan Holand" userId="740d2024-85ad-4662-9157-12e8a2b729a4" providerId="ADAL" clId="{CB05DCF1-3165-4BB4-B7D7-3F46C9FE5939}" dt="2022-06-21T03:45:56.311" v="4778" actId="1076"/>
          <ac:spMkLst>
            <pc:docMk/>
            <pc:sldMk cId="4106567380" sldId="306"/>
            <ac:spMk id="54" creationId="{812EF485-C363-766A-F602-2E1E92AF2148}"/>
          </ac:spMkLst>
        </pc:spChg>
        <pc:spChg chg="add mod">
          <ac:chgData name="Ethan Holand" userId="740d2024-85ad-4662-9157-12e8a2b729a4" providerId="ADAL" clId="{CB05DCF1-3165-4BB4-B7D7-3F46C9FE5939}" dt="2022-06-21T03:47:23.821" v="4803" actId="1035"/>
          <ac:spMkLst>
            <pc:docMk/>
            <pc:sldMk cId="4106567380" sldId="306"/>
            <ac:spMk id="66" creationId="{846E8946-233D-E938-B91B-41A1D9DD1C19}"/>
          </ac:spMkLst>
        </pc:spChg>
        <pc:spChg chg="add mod">
          <ac:chgData name="Ethan Holand" userId="740d2024-85ad-4662-9157-12e8a2b729a4" providerId="ADAL" clId="{CB05DCF1-3165-4BB4-B7D7-3F46C9FE5939}" dt="2022-06-21T03:48:48.611" v="4870" actId="1076"/>
          <ac:spMkLst>
            <pc:docMk/>
            <pc:sldMk cId="4106567380" sldId="306"/>
            <ac:spMk id="69" creationId="{E9D7D739-EB7F-E004-1004-69106CDCC002}"/>
          </ac:spMkLst>
        </pc:spChg>
        <pc:spChg chg="add mod">
          <ac:chgData name="Ethan Holand" userId="740d2024-85ad-4662-9157-12e8a2b729a4" providerId="ADAL" clId="{CB05DCF1-3165-4BB4-B7D7-3F46C9FE5939}" dt="2022-06-21T03:49:47.115" v="4876" actId="20577"/>
          <ac:spMkLst>
            <pc:docMk/>
            <pc:sldMk cId="4106567380" sldId="306"/>
            <ac:spMk id="101" creationId="{96FFEC5D-B3DB-B90D-A30A-54A1508BBA9C}"/>
          </ac:spMkLst>
        </pc:spChg>
        <pc:spChg chg="add mod">
          <ac:chgData name="Ethan Holand" userId="740d2024-85ad-4662-9157-12e8a2b729a4" providerId="ADAL" clId="{CB05DCF1-3165-4BB4-B7D7-3F46C9FE5939}" dt="2022-06-21T03:49:51.946" v="4879" actId="20577"/>
          <ac:spMkLst>
            <pc:docMk/>
            <pc:sldMk cId="4106567380" sldId="306"/>
            <ac:spMk id="103" creationId="{771C673C-B558-BDFE-468F-3107A97B9B1D}"/>
          </ac:spMkLst>
        </pc:spChg>
        <pc:spChg chg="add mod">
          <ac:chgData name="Ethan Holand" userId="740d2024-85ad-4662-9157-12e8a2b729a4" providerId="ADAL" clId="{CB05DCF1-3165-4BB4-B7D7-3F46C9FE5939}" dt="2022-06-21T03:50:00.041" v="4882" actId="20577"/>
          <ac:spMkLst>
            <pc:docMk/>
            <pc:sldMk cId="4106567380" sldId="306"/>
            <ac:spMk id="104" creationId="{FD121CF0-19F1-A809-906B-AE460155BDD9}"/>
          </ac:spMkLst>
        </pc:spChg>
        <pc:spChg chg="add mod">
          <ac:chgData name="Ethan Holand" userId="740d2024-85ad-4662-9157-12e8a2b729a4" providerId="ADAL" clId="{CB05DCF1-3165-4BB4-B7D7-3F46C9FE5939}" dt="2022-06-21T03:50:05.708" v="4885" actId="20577"/>
          <ac:spMkLst>
            <pc:docMk/>
            <pc:sldMk cId="4106567380" sldId="306"/>
            <ac:spMk id="105" creationId="{D99D0480-E956-3541-AED8-9AB6BEB6328A}"/>
          </ac:spMkLst>
        </pc:spChg>
        <pc:picChg chg="del">
          <ac:chgData name="Ethan Holand" userId="740d2024-85ad-4662-9157-12e8a2b729a4" providerId="ADAL" clId="{CB05DCF1-3165-4BB4-B7D7-3F46C9FE5939}" dt="2022-06-21T03:50:21.129" v="4886" actId="478"/>
          <ac:picMkLst>
            <pc:docMk/>
            <pc:sldMk cId="4106567380" sldId="306"/>
            <ac:picMk id="23" creationId="{6A668751-BD4F-3956-67DC-E2704015EC55}"/>
          </ac:picMkLst>
        </pc:picChg>
        <pc:picChg chg="del">
          <ac:chgData name="Ethan Holand" userId="740d2024-85ad-4662-9157-12e8a2b729a4" providerId="ADAL" clId="{CB05DCF1-3165-4BB4-B7D7-3F46C9FE5939}" dt="2022-06-21T03:50:21.641" v="4887" actId="478"/>
          <ac:picMkLst>
            <pc:docMk/>
            <pc:sldMk cId="4106567380" sldId="306"/>
            <ac:picMk id="24" creationId="{60AFBC99-3C3D-19CA-52FB-262B0C3AF139}"/>
          </ac:picMkLst>
        </pc:picChg>
        <pc:picChg chg="add del mod">
          <ac:chgData name="Ethan Holand" userId="740d2024-85ad-4662-9157-12e8a2b729a4" providerId="ADAL" clId="{CB05DCF1-3165-4BB4-B7D7-3F46C9FE5939}" dt="2022-06-21T03:51:02.603" v="4898"/>
          <ac:picMkLst>
            <pc:docMk/>
            <pc:sldMk cId="4106567380" sldId="306"/>
            <ac:picMk id="106" creationId="{06F42DA0-44BD-6C91-26DB-277D9983C467}"/>
          </ac:picMkLst>
        </pc:picChg>
        <pc:picChg chg="add mod">
          <ac:chgData name="Ethan Holand" userId="740d2024-85ad-4662-9157-12e8a2b729a4" providerId="ADAL" clId="{CB05DCF1-3165-4BB4-B7D7-3F46C9FE5939}" dt="2022-06-21T03:51:40.384" v="4903" actId="1076"/>
          <ac:picMkLst>
            <pc:docMk/>
            <pc:sldMk cId="4106567380" sldId="306"/>
            <ac:picMk id="5122" creationId="{7891F4E5-7828-CB50-339E-290B45DE6AC9}"/>
          </ac:picMkLst>
        </pc:picChg>
        <pc:cxnChg chg="mod">
          <ac:chgData name="Ethan Holand" userId="740d2024-85ad-4662-9157-12e8a2b729a4" providerId="ADAL" clId="{CB05DCF1-3165-4BB4-B7D7-3F46C9FE5939}" dt="2022-06-21T03:48:42.926" v="4868" actId="14100"/>
          <ac:cxnSpMkLst>
            <pc:docMk/>
            <pc:sldMk cId="4106567380" sldId="306"/>
            <ac:cxnSpMk id="13" creationId="{32122154-3FBC-6DC6-291E-FCB34763B731}"/>
          </ac:cxnSpMkLst>
        </pc:cxnChg>
        <pc:cxnChg chg="mod">
          <ac:chgData name="Ethan Holand" userId="740d2024-85ad-4662-9157-12e8a2b729a4" providerId="ADAL" clId="{CB05DCF1-3165-4BB4-B7D7-3F46C9FE5939}" dt="2022-06-21T03:48:42.926" v="4868" actId="14100"/>
          <ac:cxnSpMkLst>
            <pc:docMk/>
            <pc:sldMk cId="4106567380" sldId="306"/>
            <ac:cxnSpMk id="32" creationId="{34FC233D-D086-23CE-BFB2-C34F15B210AF}"/>
          </ac:cxnSpMkLst>
        </pc:cxnChg>
        <pc:cxnChg chg="add mod">
          <ac:chgData name="Ethan Holand" userId="740d2024-85ad-4662-9157-12e8a2b729a4" providerId="ADAL" clId="{CB05DCF1-3165-4BB4-B7D7-3F46C9FE5939}" dt="2022-06-21T03:48:56.431" v="4871" actId="1076"/>
          <ac:cxnSpMkLst>
            <pc:docMk/>
            <pc:sldMk cId="4106567380" sldId="306"/>
            <ac:cxnSpMk id="38" creationId="{4BF482BD-0FFF-4D30-0937-60163AE16AC8}"/>
          </ac:cxnSpMkLst>
        </pc:cxnChg>
        <pc:cxnChg chg="add mod">
          <ac:chgData name="Ethan Holand" userId="740d2024-85ad-4662-9157-12e8a2b729a4" providerId="ADAL" clId="{CB05DCF1-3165-4BB4-B7D7-3F46C9FE5939}" dt="2022-06-21T03:45:56.311" v="4778" actId="1076"/>
          <ac:cxnSpMkLst>
            <pc:docMk/>
            <pc:sldMk cId="4106567380" sldId="306"/>
            <ac:cxnSpMk id="42" creationId="{F1767EA6-955D-584D-CBB4-2B30064DAF99}"/>
          </ac:cxnSpMkLst>
        </pc:cxnChg>
        <pc:cxnChg chg="add mod">
          <ac:chgData name="Ethan Holand" userId="740d2024-85ad-4662-9157-12e8a2b729a4" providerId="ADAL" clId="{CB05DCF1-3165-4BB4-B7D7-3F46C9FE5939}" dt="2022-06-21T03:45:56.311" v="4778" actId="1076"/>
          <ac:cxnSpMkLst>
            <pc:docMk/>
            <pc:sldMk cId="4106567380" sldId="306"/>
            <ac:cxnSpMk id="44" creationId="{74EFB60B-FFE8-8C24-20D8-10D03D9FE4E0}"/>
          </ac:cxnSpMkLst>
        </pc:cxnChg>
        <pc:cxnChg chg="add mod">
          <ac:chgData name="Ethan Holand" userId="740d2024-85ad-4662-9157-12e8a2b729a4" providerId="ADAL" clId="{CB05DCF1-3165-4BB4-B7D7-3F46C9FE5939}" dt="2022-06-21T03:47:09.631" v="4791" actId="1076"/>
          <ac:cxnSpMkLst>
            <pc:docMk/>
            <pc:sldMk cId="4106567380" sldId="306"/>
            <ac:cxnSpMk id="46" creationId="{5132143D-0C30-1439-8459-D0557F95CB20}"/>
          </ac:cxnSpMkLst>
        </pc:cxnChg>
        <pc:cxnChg chg="add mod">
          <ac:chgData name="Ethan Holand" userId="740d2024-85ad-4662-9157-12e8a2b729a4" providerId="ADAL" clId="{CB05DCF1-3165-4BB4-B7D7-3F46C9FE5939}" dt="2022-06-21T03:47:12.561" v="4792" actId="1076"/>
          <ac:cxnSpMkLst>
            <pc:docMk/>
            <pc:sldMk cId="4106567380" sldId="306"/>
            <ac:cxnSpMk id="48" creationId="{876309D8-9EF0-573A-A6AE-777C52C6BE29}"/>
          </ac:cxnSpMkLst>
        </pc:cxnChg>
        <pc:cxnChg chg="add del mod">
          <ac:chgData name="Ethan Holand" userId="740d2024-85ad-4662-9157-12e8a2b729a4" providerId="ADAL" clId="{CB05DCF1-3165-4BB4-B7D7-3F46C9FE5939}" dt="2022-06-21T03:45:14.362" v="4750" actId="478"/>
          <ac:cxnSpMkLst>
            <pc:docMk/>
            <pc:sldMk cId="4106567380" sldId="306"/>
            <ac:cxnSpMk id="50" creationId="{4F574028-625B-4E5F-9159-6EC7157C8DBD}"/>
          </ac:cxnSpMkLst>
        </pc:cxnChg>
        <pc:cxnChg chg="add mod">
          <ac:chgData name="Ethan Holand" userId="740d2024-85ad-4662-9157-12e8a2b729a4" providerId="ADAL" clId="{CB05DCF1-3165-4BB4-B7D7-3F46C9FE5939}" dt="2022-06-21T03:47:12.561" v="4792" actId="1076"/>
          <ac:cxnSpMkLst>
            <pc:docMk/>
            <pc:sldMk cId="4106567380" sldId="306"/>
            <ac:cxnSpMk id="56" creationId="{F8C2E290-52F1-2BCD-B8AF-AC26BC3A7348}"/>
          </ac:cxnSpMkLst>
        </pc:cxnChg>
        <pc:cxnChg chg="add mod">
          <ac:chgData name="Ethan Holand" userId="740d2024-85ad-4662-9157-12e8a2b729a4" providerId="ADAL" clId="{CB05DCF1-3165-4BB4-B7D7-3F46C9FE5939}" dt="2022-06-21T03:45:56.311" v="4778" actId="1076"/>
          <ac:cxnSpMkLst>
            <pc:docMk/>
            <pc:sldMk cId="4106567380" sldId="306"/>
            <ac:cxnSpMk id="60" creationId="{B074ACFD-F8B1-6915-C55E-8EB38532D7DD}"/>
          </ac:cxnSpMkLst>
        </pc:cxnChg>
        <pc:cxnChg chg="add mod">
          <ac:chgData name="Ethan Holand" userId="740d2024-85ad-4662-9157-12e8a2b729a4" providerId="ADAL" clId="{CB05DCF1-3165-4BB4-B7D7-3F46C9FE5939}" dt="2022-06-21T03:47:23.821" v="4803" actId="1035"/>
          <ac:cxnSpMkLst>
            <pc:docMk/>
            <pc:sldMk cId="4106567380" sldId="306"/>
            <ac:cxnSpMk id="61" creationId="{DB761E08-AA0C-1690-9FBA-CE37345E3963}"/>
          </ac:cxnSpMkLst>
        </pc:cxnChg>
        <pc:cxnChg chg="mod">
          <ac:chgData name="Ethan Holand" userId="740d2024-85ad-4662-9157-12e8a2b729a4" providerId="ADAL" clId="{CB05DCF1-3165-4BB4-B7D7-3F46C9FE5939}" dt="2022-06-21T03:48:48.611" v="4870" actId="1076"/>
          <ac:cxnSpMkLst>
            <pc:docMk/>
            <pc:sldMk cId="4106567380" sldId="306"/>
            <ac:cxnSpMk id="65" creationId="{E8B1B01C-9AD6-5FBB-673E-4AE232C7642D}"/>
          </ac:cxnSpMkLst>
        </pc:cxnChg>
        <pc:cxnChg chg="mod">
          <ac:chgData name="Ethan Holand" userId="740d2024-85ad-4662-9157-12e8a2b729a4" providerId="ADAL" clId="{CB05DCF1-3165-4BB4-B7D7-3F46C9FE5939}" dt="2022-06-21T03:48:48.611" v="4870" actId="1076"/>
          <ac:cxnSpMkLst>
            <pc:docMk/>
            <pc:sldMk cId="4106567380" sldId="306"/>
            <ac:cxnSpMk id="68" creationId="{9F561DC5-3343-9CE4-568F-94AC4D7362A8}"/>
          </ac:cxnSpMkLst>
        </pc:cxnChg>
        <pc:cxnChg chg="add mod">
          <ac:chgData name="Ethan Holand" userId="740d2024-85ad-4662-9157-12e8a2b729a4" providerId="ADAL" clId="{CB05DCF1-3165-4BB4-B7D7-3F46C9FE5939}" dt="2022-06-21T03:47:23.821" v="4803" actId="1035"/>
          <ac:cxnSpMkLst>
            <pc:docMk/>
            <pc:sldMk cId="4106567380" sldId="306"/>
            <ac:cxnSpMk id="74" creationId="{4B9D8E8E-12A5-CB03-3FA3-DE9CD2C752AE}"/>
          </ac:cxnSpMkLst>
        </pc:cxnChg>
        <pc:cxnChg chg="add mod">
          <ac:chgData name="Ethan Holand" userId="740d2024-85ad-4662-9157-12e8a2b729a4" providerId="ADAL" clId="{CB05DCF1-3165-4BB4-B7D7-3F46C9FE5939}" dt="2022-06-21T03:48:56.431" v="4871" actId="1076"/>
          <ac:cxnSpMkLst>
            <pc:docMk/>
            <pc:sldMk cId="4106567380" sldId="306"/>
            <ac:cxnSpMk id="78" creationId="{569168B2-99AD-415D-9142-BD6657AC0BEF}"/>
          </ac:cxnSpMkLst>
        </pc:cxnChg>
        <pc:cxnChg chg="add">
          <ac:chgData name="Ethan Holand" userId="740d2024-85ad-4662-9157-12e8a2b729a4" providerId="ADAL" clId="{CB05DCF1-3165-4BB4-B7D7-3F46C9FE5939}" dt="2022-06-21T03:47:45.010" v="4804" actId="11529"/>
          <ac:cxnSpMkLst>
            <pc:docMk/>
            <pc:sldMk cId="4106567380" sldId="306"/>
            <ac:cxnSpMk id="86" creationId="{BBBE414E-2C52-3868-A38D-FBF0520689A3}"/>
          </ac:cxnSpMkLst>
        </pc:cxnChg>
        <pc:cxnChg chg="add mod">
          <ac:chgData name="Ethan Holand" userId="740d2024-85ad-4662-9157-12e8a2b729a4" providerId="ADAL" clId="{CB05DCF1-3165-4BB4-B7D7-3F46C9FE5939}" dt="2022-06-21T03:49:03.189" v="4872" actId="14100"/>
          <ac:cxnSpMkLst>
            <pc:docMk/>
            <pc:sldMk cId="4106567380" sldId="306"/>
            <ac:cxnSpMk id="88" creationId="{CAB633F4-D7AB-F146-6806-25ED80D6DA63}"/>
          </ac:cxnSpMkLst>
        </pc:cxnChg>
        <pc:cxnChg chg="del mod">
          <ac:chgData name="Ethan Holand" userId="740d2024-85ad-4662-9157-12e8a2b729a4" providerId="ADAL" clId="{CB05DCF1-3165-4BB4-B7D7-3F46C9FE5939}" dt="2022-06-21T03:43:25.051" v="4683" actId="478"/>
          <ac:cxnSpMkLst>
            <pc:docMk/>
            <pc:sldMk cId="4106567380" sldId="306"/>
            <ac:cxnSpMk id="4106" creationId="{C7DDEECA-1A28-EAD1-1C7A-6DB464F5B21D}"/>
          </ac:cxnSpMkLst>
        </pc:cxnChg>
      </pc:sldChg>
      <pc:sldChg chg="new del">
        <pc:chgData name="Ethan Holand" userId="740d2024-85ad-4662-9157-12e8a2b729a4" providerId="ADAL" clId="{CB05DCF1-3165-4BB4-B7D7-3F46C9FE5939}" dt="2022-06-21T12:36:02.666" v="4926" actId="680"/>
        <pc:sldMkLst>
          <pc:docMk/>
          <pc:sldMk cId="3572904499" sldId="307"/>
        </pc:sldMkLst>
      </pc:sldChg>
      <pc:sldChg chg="delSp modSp add mod">
        <pc:chgData name="Ethan Holand" userId="740d2024-85ad-4662-9157-12e8a2b729a4" providerId="ADAL" clId="{CB05DCF1-3165-4BB4-B7D7-3F46C9FE5939}" dt="2022-06-21T12:36:12.544" v="4939" actId="20577"/>
        <pc:sldMkLst>
          <pc:docMk/>
          <pc:sldMk cId="3852044414" sldId="307"/>
        </pc:sldMkLst>
        <pc:spChg chg="mod">
          <ac:chgData name="Ethan Holand" userId="740d2024-85ad-4662-9157-12e8a2b729a4" providerId="ADAL" clId="{CB05DCF1-3165-4BB4-B7D7-3F46C9FE5939}" dt="2022-06-21T12:36:12.544" v="4939" actId="20577"/>
          <ac:spMkLst>
            <pc:docMk/>
            <pc:sldMk cId="3852044414" sldId="307"/>
            <ac:spMk id="2" creationId="{E985BE3D-59B8-D0F0-8F69-2577C05E889A}"/>
          </ac:spMkLst>
        </pc:spChg>
        <pc:spChg chg="del">
          <ac:chgData name="Ethan Holand" userId="740d2024-85ad-4662-9157-12e8a2b729a4" providerId="ADAL" clId="{CB05DCF1-3165-4BB4-B7D7-3F46C9FE5939}" dt="2022-06-21T12:36:08.863" v="4932" actId="478"/>
          <ac:spMkLst>
            <pc:docMk/>
            <pc:sldMk cId="3852044414" sldId="307"/>
            <ac:spMk id="14" creationId="{144344C2-C19C-D013-BD7E-96B89090DE09}"/>
          </ac:spMkLst>
        </pc:spChg>
        <pc:spChg chg="del">
          <ac:chgData name="Ethan Holand" userId="740d2024-85ad-4662-9157-12e8a2b729a4" providerId="ADAL" clId="{CB05DCF1-3165-4BB4-B7D7-3F46C9FE5939}" dt="2022-06-21T12:36:10.286" v="4933" actId="478"/>
          <ac:spMkLst>
            <pc:docMk/>
            <pc:sldMk cId="3852044414" sldId="307"/>
            <ac:spMk id="17" creationId="{857349CD-92B4-ED18-44C8-8C5661F8A6EF}"/>
          </ac:spMkLst>
        </pc:spChg>
        <pc:grpChg chg="del mod">
          <ac:chgData name="Ethan Holand" userId="740d2024-85ad-4662-9157-12e8a2b729a4" providerId="ADAL" clId="{CB05DCF1-3165-4BB4-B7D7-3F46C9FE5939}" dt="2022-06-21T12:36:07.309" v="4931" actId="478"/>
          <ac:grpSpMkLst>
            <pc:docMk/>
            <pc:sldMk cId="3852044414" sldId="307"/>
            <ac:grpSpMk id="21" creationId="{DCBB89FF-C1D8-7C8A-FE78-D65D78B899A9}"/>
          </ac:grpSpMkLst>
        </pc:grpChg>
        <pc:picChg chg="del">
          <ac:chgData name="Ethan Holand" userId="740d2024-85ad-4662-9157-12e8a2b729a4" providerId="ADAL" clId="{CB05DCF1-3165-4BB4-B7D7-3F46C9FE5939}" dt="2022-06-21T12:36:06.336" v="4928" actId="478"/>
          <ac:picMkLst>
            <pc:docMk/>
            <pc:sldMk cId="3852044414" sldId="307"/>
            <ac:picMk id="6" creationId="{7B62EAFE-6C52-49A9-F9ED-A1470C413D37}"/>
          </ac:picMkLst>
        </pc:picChg>
        <pc:picChg chg="del">
          <ac:chgData name="Ethan Holand" userId="740d2024-85ad-4662-9157-12e8a2b729a4" providerId="ADAL" clId="{CB05DCF1-3165-4BB4-B7D7-3F46C9FE5939}" dt="2022-06-21T12:36:06.798" v="4929" actId="478"/>
          <ac:picMkLst>
            <pc:docMk/>
            <pc:sldMk cId="3852044414" sldId="307"/>
            <ac:picMk id="16" creationId="{561B78BF-A5CC-7A4A-2BE3-E219CF76D377}"/>
          </ac:picMkLst>
        </pc:picChg>
      </pc:sldChg>
      <pc:sldChg chg="delSp modSp add mod">
        <pc:chgData name="Ethan Holand" userId="740d2024-85ad-4662-9157-12e8a2b729a4" providerId="ADAL" clId="{CB05DCF1-3165-4BB4-B7D7-3F46C9FE5939}" dt="2022-06-21T22:57:45.236" v="6031" actId="1076"/>
        <pc:sldMkLst>
          <pc:docMk/>
          <pc:sldMk cId="1420728200" sldId="308"/>
        </pc:sldMkLst>
        <pc:spChg chg="mod">
          <ac:chgData name="Ethan Holand" userId="740d2024-85ad-4662-9157-12e8a2b729a4" providerId="ADAL" clId="{CB05DCF1-3165-4BB4-B7D7-3F46C9FE5939}" dt="2022-06-21T19:46:31.080" v="5657" actId="20577"/>
          <ac:spMkLst>
            <pc:docMk/>
            <pc:sldMk cId="1420728200" sldId="308"/>
            <ac:spMk id="4" creationId="{A6054914-F790-49B2-B3CE-61874E537208}"/>
          </ac:spMkLst>
        </pc:spChg>
        <pc:spChg chg="mod">
          <ac:chgData name="Ethan Holand" userId="740d2024-85ad-4662-9157-12e8a2b729a4" providerId="ADAL" clId="{CB05DCF1-3165-4BB4-B7D7-3F46C9FE5939}" dt="2022-06-21T22:57:45.236" v="6031" actId="1076"/>
          <ac:spMkLst>
            <pc:docMk/>
            <pc:sldMk cId="1420728200" sldId="308"/>
            <ac:spMk id="5" creationId="{78F2DB2F-B493-8036-1024-447D643B71BF}"/>
          </ac:spMkLst>
        </pc:spChg>
        <pc:spChg chg="del mod">
          <ac:chgData name="Ethan Holand" userId="740d2024-85ad-4662-9157-12e8a2b729a4" providerId="ADAL" clId="{CB05DCF1-3165-4BB4-B7D7-3F46C9FE5939}" dt="2022-06-21T19:46:27.901" v="5650" actId="478"/>
          <ac:spMkLst>
            <pc:docMk/>
            <pc:sldMk cId="1420728200" sldId="308"/>
            <ac:spMk id="7" creationId="{084BCBBC-1918-09EF-5092-F6328164E923}"/>
          </ac:spMkLst>
        </pc:spChg>
      </pc:sldChg>
      <pc:sldChg chg="modSp mod">
        <pc:chgData name="Ethan Holand" userId="740d2024-85ad-4662-9157-12e8a2b729a4" providerId="ADAL" clId="{CB05DCF1-3165-4BB4-B7D7-3F46C9FE5939}" dt="2022-06-21T22:57:15.693" v="6018" actId="20577"/>
        <pc:sldMkLst>
          <pc:docMk/>
          <pc:sldMk cId="3105671543" sldId="309"/>
        </pc:sldMkLst>
        <pc:spChg chg="mod">
          <ac:chgData name="Ethan Holand" userId="740d2024-85ad-4662-9157-12e8a2b729a4" providerId="ADAL" clId="{CB05DCF1-3165-4BB4-B7D7-3F46C9FE5939}" dt="2022-06-21T22:57:15.693" v="6018" actId="20577"/>
          <ac:spMkLst>
            <pc:docMk/>
            <pc:sldMk cId="3105671543" sldId="309"/>
            <ac:spMk id="3" creationId="{4E44AE82-E011-CE93-7681-B30DB59EF128}"/>
          </ac:spMkLst>
        </pc:spChg>
      </pc:sldChg>
      <pc:sldChg chg="add del">
        <pc:chgData name="Ethan Holand" userId="740d2024-85ad-4662-9157-12e8a2b729a4" providerId="ADAL" clId="{CB05DCF1-3165-4BB4-B7D7-3F46C9FE5939}" dt="2022-06-21T19:47:15.427" v="5792" actId="47"/>
        <pc:sldMkLst>
          <pc:docMk/>
          <pc:sldMk cId="3840312567" sldId="309"/>
        </pc:sldMkLst>
      </pc:sldChg>
      <pc:sldChg chg="new del">
        <pc:chgData name="Ethan Holand" userId="740d2024-85ad-4662-9157-12e8a2b729a4" providerId="ADAL" clId="{CB05DCF1-3165-4BB4-B7D7-3F46C9FE5939}" dt="2022-06-21T22:55:34.450" v="5908" actId="47"/>
        <pc:sldMkLst>
          <pc:docMk/>
          <pc:sldMk cId="2621856837" sldId="310"/>
        </pc:sldMkLst>
      </pc:sldChg>
      <pc:sldChg chg="add">
        <pc:chgData name="Ethan Holand" userId="740d2024-85ad-4662-9157-12e8a2b729a4" providerId="ADAL" clId="{CB05DCF1-3165-4BB4-B7D7-3F46C9FE5939}" dt="2022-06-21T22:55:33.608" v="5907"/>
        <pc:sldMkLst>
          <pc:docMk/>
          <pc:sldMk cId="3747116583" sldId="311"/>
        </pc:sldMkLst>
      </pc:sldChg>
      <pc:sldChg chg="modSp add mod">
        <pc:chgData name="Ethan Holand" userId="740d2024-85ad-4662-9157-12e8a2b729a4" providerId="ADAL" clId="{CB05DCF1-3165-4BB4-B7D7-3F46C9FE5939}" dt="2022-06-21T22:56:37.567" v="5933" actId="20577"/>
        <pc:sldMkLst>
          <pc:docMk/>
          <pc:sldMk cId="1204199280" sldId="312"/>
        </pc:sldMkLst>
        <pc:spChg chg="mod">
          <ac:chgData name="Ethan Holand" userId="740d2024-85ad-4662-9157-12e8a2b729a4" providerId="ADAL" clId="{CB05DCF1-3165-4BB4-B7D7-3F46C9FE5939}" dt="2022-06-21T22:56:37.567" v="5933" actId="20577"/>
          <ac:spMkLst>
            <pc:docMk/>
            <pc:sldMk cId="1204199280" sldId="312"/>
            <ac:spMk id="2" creationId="{E985BE3D-59B8-D0F0-8F69-2577C05E889A}"/>
          </ac:spMkLst>
        </pc:spChg>
      </pc:sldChg>
      <pc:sldChg chg="add del">
        <pc:chgData name="Ethan Holand" userId="740d2024-85ad-4662-9157-12e8a2b729a4" providerId="ADAL" clId="{CB05DCF1-3165-4BB4-B7D7-3F46C9FE5939}" dt="2022-06-21T22:58:53.252" v="6033"/>
        <pc:sldMkLst>
          <pc:docMk/>
          <pc:sldMk cId="1007576903" sldId="313"/>
        </pc:sldMkLst>
      </pc:sldChg>
    </pc:docChg>
  </pc:docChgLst>
  <pc:docChgLst>
    <pc:chgData name="Chloe Wilson" userId="S::wilson.chl@northeastern.edu::deb86ede-8db3-43c6-bfed-1a18f3c06a92" providerId="AD" clId="Web-{D6BCF185-9369-EC72-D3B5-C9ACFC7B6CA7}"/>
    <pc:docChg chg="modSld">
      <pc:chgData name="Chloe Wilson" userId="S::wilson.chl@northeastern.edu::deb86ede-8db3-43c6-bfed-1a18f3c06a92" providerId="AD" clId="Web-{D6BCF185-9369-EC72-D3B5-C9ACFC7B6CA7}" dt="2022-05-29T19:54:49.818" v="16" actId="20577"/>
      <pc:docMkLst>
        <pc:docMk/>
      </pc:docMkLst>
      <pc:sldChg chg="modSp">
        <pc:chgData name="Chloe Wilson" userId="S::wilson.chl@northeastern.edu::deb86ede-8db3-43c6-bfed-1a18f3c06a92" providerId="AD" clId="Web-{D6BCF185-9369-EC72-D3B5-C9ACFC7B6CA7}" dt="2022-05-29T19:54:49.818" v="16" actId="20577"/>
        <pc:sldMkLst>
          <pc:docMk/>
          <pc:sldMk cId="2571828970" sldId="261"/>
        </pc:sldMkLst>
        <pc:spChg chg="mod">
          <ac:chgData name="Chloe Wilson" userId="S::wilson.chl@northeastern.edu::deb86ede-8db3-43c6-bfed-1a18f3c06a92" providerId="AD" clId="Web-{D6BCF185-9369-EC72-D3B5-C9ACFC7B6CA7}" dt="2022-05-29T19:54:49.818" v="16" actId="20577"/>
          <ac:spMkLst>
            <pc:docMk/>
            <pc:sldMk cId="2571828970" sldId="261"/>
            <ac:spMk id="4" creationId="{A6054914-F790-49B2-B3CE-61874E537208}"/>
          </ac:spMkLst>
        </pc:spChg>
      </pc:sldChg>
    </pc:docChg>
  </pc:docChgLst>
  <pc:docChgLst>
    <pc:chgData name="Jarrod Homer" userId="58ca6e96-b0ac-40b2-9c26-c066fe62bf66" providerId="ADAL" clId="{4514404B-A47C-4ACE-9243-A21AD0EC8860}"/>
    <pc:docChg chg="undo custSel modSld">
      <pc:chgData name="Jarrod Homer" userId="58ca6e96-b0ac-40b2-9c26-c066fe62bf66" providerId="ADAL" clId="{4514404B-A47C-4ACE-9243-A21AD0EC8860}" dt="2022-06-21T22:29:34.138" v="1" actId="1076"/>
      <pc:docMkLst>
        <pc:docMk/>
      </pc:docMkLst>
      <pc:sldChg chg="modSp mod">
        <pc:chgData name="Jarrod Homer" userId="58ca6e96-b0ac-40b2-9c26-c066fe62bf66" providerId="ADAL" clId="{4514404B-A47C-4ACE-9243-A21AD0EC8860}" dt="2022-06-21T22:29:34.138" v="1" actId="1076"/>
        <pc:sldMkLst>
          <pc:docMk/>
          <pc:sldMk cId="3660199807" sldId="274"/>
        </pc:sldMkLst>
        <pc:spChg chg="mod">
          <ac:chgData name="Jarrod Homer" userId="58ca6e96-b0ac-40b2-9c26-c066fe62bf66" providerId="ADAL" clId="{4514404B-A47C-4ACE-9243-A21AD0EC8860}" dt="2022-06-21T22:29:34.138" v="1" actId="1076"/>
          <ac:spMkLst>
            <pc:docMk/>
            <pc:sldMk cId="3660199807" sldId="274"/>
            <ac:spMk id="27" creationId="{A503EE9D-56D0-A188-752B-2CFE300EE217}"/>
          </ac:spMkLst>
        </pc:spChg>
      </pc:sldChg>
    </pc:docChg>
  </pc:docChgLst>
  <pc:docChgLst>
    <pc:chgData name="Jarrod Homer" userId="58ca6e96-b0ac-40b2-9c26-c066fe62bf66" providerId="ADAL" clId="{0393C6D0-7DA1-4625-831C-12D4341CB1C0}"/>
    <pc:docChg chg="undo custSel addSld delSld modSld modSection">
      <pc:chgData name="Jarrod Homer" userId="58ca6e96-b0ac-40b2-9c26-c066fe62bf66" providerId="ADAL" clId="{0393C6D0-7DA1-4625-831C-12D4341CB1C0}" dt="2022-05-31T00:57:10.699" v="1491"/>
      <pc:docMkLst>
        <pc:docMk/>
      </pc:docMkLst>
      <pc:sldChg chg="modSp mod">
        <pc:chgData name="Jarrod Homer" userId="58ca6e96-b0ac-40b2-9c26-c066fe62bf66" providerId="ADAL" clId="{0393C6D0-7DA1-4625-831C-12D4341CB1C0}" dt="2022-05-31T00:57:10.699" v="1491"/>
        <pc:sldMkLst>
          <pc:docMk/>
          <pc:sldMk cId="3183661103" sldId="265"/>
        </pc:sldMkLst>
        <pc:graphicFrameChg chg="mod modGraphic">
          <ac:chgData name="Jarrod Homer" userId="58ca6e96-b0ac-40b2-9c26-c066fe62bf66" providerId="ADAL" clId="{0393C6D0-7DA1-4625-831C-12D4341CB1C0}" dt="2022-05-31T00:57:10.699" v="1491"/>
          <ac:graphicFrameMkLst>
            <pc:docMk/>
            <pc:sldMk cId="3183661103" sldId="265"/>
            <ac:graphicFrameMk id="5" creationId="{0F904538-5D58-6D43-883C-7B5CEB441B6C}"/>
          </ac:graphicFrameMkLst>
        </pc:graphicFrameChg>
      </pc:sldChg>
      <pc:sldChg chg="addSp delSp modSp add mod">
        <pc:chgData name="Jarrod Homer" userId="58ca6e96-b0ac-40b2-9c26-c066fe62bf66" providerId="ADAL" clId="{0393C6D0-7DA1-4625-831C-12D4341CB1C0}" dt="2022-05-30T04:12:23.285" v="860" actId="1076"/>
        <pc:sldMkLst>
          <pc:docMk/>
          <pc:sldMk cId="1930596607" sldId="266"/>
        </pc:sldMkLst>
        <pc:spChg chg="mod">
          <ac:chgData name="Jarrod Homer" userId="58ca6e96-b0ac-40b2-9c26-c066fe62bf66" providerId="ADAL" clId="{0393C6D0-7DA1-4625-831C-12D4341CB1C0}" dt="2022-05-30T04:00:50.850" v="757" actId="1076"/>
          <ac:spMkLst>
            <pc:docMk/>
            <pc:sldMk cId="1930596607" sldId="266"/>
            <ac:spMk id="2" creationId="{BC6CB1A6-0C5E-48A4-957F-C89CB28F9F2B}"/>
          </ac:spMkLst>
        </pc:spChg>
        <pc:spChg chg="add mod">
          <ac:chgData name="Jarrod Homer" userId="58ca6e96-b0ac-40b2-9c26-c066fe62bf66" providerId="ADAL" clId="{0393C6D0-7DA1-4625-831C-12D4341CB1C0}" dt="2022-05-30T03:53:10.874" v="636" actId="1076"/>
          <ac:spMkLst>
            <pc:docMk/>
            <pc:sldMk cId="1930596607" sldId="266"/>
            <ac:spMk id="6" creationId="{3273674D-D69A-64EE-2D0D-45CB85694B7F}"/>
          </ac:spMkLst>
        </pc:spChg>
        <pc:spChg chg="add mod">
          <ac:chgData name="Jarrod Homer" userId="58ca6e96-b0ac-40b2-9c26-c066fe62bf66" providerId="ADAL" clId="{0393C6D0-7DA1-4625-831C-12D4341CB1C0}" dt="2022-05-30T03:53:10.874" v="636" actId="1076"/>
          <ac:spMkLst>
            <pc:docMk/>
            <pc:sldMk cId="1930596607" sldId="266"/>
            <ac:spMk id="8" creationId="{E313479E-11DA-258D-BE43-57EBF873E8FC}"/>
          </ac:spMkLst>
        </pc:spChg>
        <pc:spChg chg="add mod topLvl">
          <ac:chgData name="Jarrod Homer" userId="58ca6e96-b0ac-40b2-9c26-c066fe62bf66" providerId="ADAL" clId="{0393C6D0-7DA1-4625-831C-12D4341CB1C0}" dt="2022-05-30T04:01:03.449" v="759" actId="164"/>
          <ac:spMkLst>
            <pc:docMk/>
            <pc:sldMk cId="1930596607" sldId="266"/>
            <ac:spMk id="12" creationId="{326F4B77-6099-5C72-F968-40DA50E60764}"/>
          </ac:spMkLst>
        </pc:spChg>
        <pc:spChg chg="add mod topLvl">
          <ac:chgData name="Jarrod Homer" userId="58ca6e96-b0ac-40b2-9c26-c066fe62bf66" providerId="ADAL" clId="{0393C6D0-7DA1-4625-831C-12D4341CB1C0}" dt="2022-05-30T04:01:03.449" v="759" actId="164"/>
          <ac:spMkLst>
            <pc:docMk/>
            <pc:sldMk cId="1930596607" sldId="266"/>
            <ac:spMk id="15" creationId="{5A9547D3-7C37-9C21-FFB0-8C64F6E1BB17}"/>
          </ac:spMkLst>
        </pc:spChg>
        <pc:spChg chg="add mod topLvl">
          <ac:chgData name="Jarrod Homer" userId="58ca6e96-b0ac-40b2-9c26-c066fe62bf66" providerId="ADAL" clId="{0393C6D0-7DA1-4625-831C-12D4341CB1C0}" dt="2022-05-30T04:01:03.449" v="759" actId="164"/>
          <ac:spMkLst>
            <pc:docMk/>
            <pc:sldMk cId="1930596607" sldId="266"/>
            <ac:spMk id="23" creationId="{429D9E7D-5B2A-7FA9-3092-5962F8BC733A}"/>
          </ac:spMkLst>
        </pc:spChg>
        <pc:spChg chg="add mod">
          <ac:chgData name="Jarrod Homer" userId="58ca6e96-b0ac-40b2-9c26-c066fe62bf66" providerId="ADAL" clId="{0393C6D0-7DA1-4625-831C-12D4341CB1C0}" dt="2022-05-30T04:06:36.539" v="848" actId="20577"/>
          <ac:spMkLst>
            <pc:docMk/>
            <pc:sldMk cId="1930596607" sldId="266"/>
            <ac:spMk id="29" creationId="{273DB4E1-C2AD-8BDA-ECE7-CDD190CA6BD0}"/>
          </ac:spMkLst>
        </pc:spChg>
        <pc:spChg chg="add mod">
          <ac:chgData name="Jarrod Homer" userId="58ca6e96-b0ac-40b2-9c26-c066fe62bf66" providerId="ADAL" clId="{0393C6D0-7DA1-4625-831C-12D4341CB1C0}" dt="2022-05-30T03:50:02.694" v="566" actId="164"/>
          <ac:spMkLst>
            <pc:docMk/>
            <pc:sldMk cId="1930596607" sldId="266"/>
            <ac:spMk id="30" creationId="{C7A2B74A-5D9E-5E33-9630-7F61A0B25DA1}"/>
          </ac:spMkLst>
        </pc:spChg>
        <pc:spChg chg="add mod">
          <ac:chgData name="Jarrod Homer" userId="58ca6e96-b0ac-40b2-9c26-c066fe62bf66" providerId="ADAL" clId="{0393C6D0-7DA1-4625-831C-12D4341CB1C0}" dt="2022-05-30T03:50:02.694" v="566" actId="164"/>
          <ac:spMkLst>
            <pc:docMk/>
            <pc:sldMk cId="1930596607" sldId="266"/>
            <ac:spMk id="33" creationId="{F4DC61B4-F4D6-FA00-DE8C-9E70FC988BCC}"/>
          </ac:spMkLst>
        </pc:spChg>
        <pc:spChg chg="add mod">
          <ac:chgData name="Jarrod Homer" userId="58ca6e96-b0ac-40b2-9c26-c066fe62bf66" providerId="ADAL" clId="{0393C6D0-7DA1-4625-831C-12D4341CB1C0}" dt="2022-05-30T03:50:02.694" v="566" actId="164"/>
          <ac:spMkLst>
            <pc:docMk/>
            <pc:sldMk cId="1930596607" sldId="266"/>
            <ac:spMk id="34" creationId="{E1B9FCD4-784B-86DE-8897-82075E20CB67}"/>
          </ac:spMkLst>
        </pc:spChg>
        <pc:spChg chg="add mod">
          <ac:chgData name="Jarrod Homer" userId="58ca6e96-b0ac-40b2-9c26-c066fe62bf66" providerId="ADAL" clId="{0393C6D0-7DA1-4625-831C-12D4341CB1C0}" dt="2022-05-30T03:53:10.874" v="636" actId="1076"/>
          <ac:spMkLst>
            <pc:docMk/>
            <pc:sldMk cId="1930596607" sldId="266"/>
            <ac:spMk id="38" creationId="{8BBAA39B-D9DF-ABC6-B0EC-15EB44DA53BB}"/>
          </ac:spMkLst>
        </pc:spChg>
        <pc:spChg chg="add del mod">
          <ac:chgData name="Jarrod Homer" userId="58ca6e96-b0ac-40b2-9c26-c066fe62bf66" providerId="ADAL" clId="{0393C6D0-7DA1-4625-831C-12D4341CB1C0}" dt="2022-05-30T03:59:58.385" v="720" actId="478"/>
          <ac:spMkLst>
            <pc:docMk/>
            <pc:sldMk cId="1930596607" sldId="266"/>
            <ac:spMk id="44" creationId="{8E074312-F212-17F7-28FA-A17D5B013FCC}"/>
          </ac:spMkLst>
        </pc:spChg>
        <pc:spChg chg="add del mod">
          <ac:chgData name="Jarrod Homer" userId="58ca6e96-b0ac-40b2-9c26-c066fe62bf66" providerId="ADAL" clId="{0393C6D0-7DA1-4625-831C-12D4341CB1C0}" dt="2022-05-30T04:00:54.127" v="758" actId="478"/>
          <ac:spMkLst>
            <pc:docMk/>
            <pc:sldMk cId="1930596607" sldId="266"/>
            <ac:spMk id="47" creationId="{465A7706-AD57-4872-526E-9E87999E1B22}"/>
          </ac:spMkLst>
        </pc:spChg>
        <pc:spChg chg="add del mod">
          <ac:chgData name="Jarrod Homer" userId="58ca6e96-b0ac-40b2-9c26-c066fe62bf66" providerId="ADAL" clId="{0393C6D0-7DA1-4625-831C-12D4341CB1C0}" dt="2022-05-30T04:01:13.306" v="764" actId="478"/>
          <ac:spMkLst>
            <pc:docMk/>
            <pc:sldMk cId="1930596607" sldId="266"/>
            <ac:spMk id="56" creationId="{9FA2B718-1AEB-3C71-27B9-7E53D8391E72}"/>
          </ac:spMkLst>
        </pc:spChg>
        <pc:spChg chg="add del mod">
          <ac:chgData name="Jarrod Homer" userId="58ca6e96-b0ac-40b2-9c26-c066fe62bf66" providerId="ADAL" clId="{0393C6D0-7DA1-4625-831C-12D4341CB1C0}" dt="2022-05-30T04:00:33.604" v="748"/>
          <ac:spMkLst>
            <pc:docMk/>
            <pc:sldMk cId="1930596607" sldId="266"/>
            <ac:spMk id="57" creationId="{3EEB5E45-896C-3CBE-273F-4A9569618746}"/>
          </ac:spMkLst>
        </pc:spChg>
        <pc:spChg chg="add del mod">
          <ac:chgData name="Jarrod Homer" userId="58ca6e96-b0ac-40b2-9c26-c066fe62bf66" providerId="ADAL" clId="{0393C6D0-7DA1-4625-831C-12D4341CB1C0}" dt="2022-05-30T04:00:33.604" v="748"/>
          <ac:spMkLst>
            <pc:docMk/>
            <pc:sldMk cId="1930596607" sldId="266"/>
            <ac:spMk id="58" creationId="{F3BBACAA-D066-6FA2-90A2-0C5808A4A037}"/>
          </ac:spMkLst>
        </pc:spChg>
        <pc:spChg chg="add del mod">
          <ac:chgData name="Jarrod Homer" userId="58ca6e96-b0ac-40b2-9c26-c066fe62bf66" providerId="ADAL" clId="{0393C6D0-7DA1-4625-831C-12D4341CB1C0}" dt="2022-05-30T04:00:33.604" v="748"/>
          <ac:spMkLst>
            <pc:docMk/>
            <pc:sldMk cId="1930596607" sldId="266"/>
            <ac:spMk id="59" creationId="{2A071990-3BDB-A262-9C72-2BD30F2EEC0E}"/>
          </ac:spMkLst>
        </pc:spChg>
        <pc:spChg chg="add del mod">
          <ac:chgData name="Jarrod Homer" userId="58ca6e96-b0ac-40b2-9c26-c066fe62bf66" providerId="ADAL" clId="{0393C6D0-7DA1-4625-831C-12D4341CB1C0}" dt="2022-05-30T04:00:46.609" v="753" actId="478"/>
          <ac:spMkLst>
            <pc:docMk/>
            <pc:sldMk cId="1930596607" sldId="266"/>
            <ac:spMk id="63" creationId="{9723BDE4-0EC2-DBD2-19E4-39DF5E0A57EC}"/>
          </ac:spMkLst>
        </pc:spChg>
        <pc:spChg chg="add del mod">
          <ac:chgData name="Jarrod Homer" userId="58ca6e96-b0ac-40b2-9c26-c066fe62bf66" providerId="ADAL" clId="{0393C6D0-7DA1-4625-831C-12D4341CB1C0}" dt="2022-05-30T04:00:44.758" v="750" actId="478"/>
          <ac:spMkLst>
            <pc:docMk/>
            <pc:sldMk cId="1930596607" sldId="266"/>
            <ac:spMk id="64" creationId="{B15D9DFF-7975-79C0-B582-FF04CFB85EA4}"/>
          </ac:spMkLst>
        </pc:spChg>
        <pc:spChg chg="add del mod">
          <ac:chgData name="Jarrod Homer" userId="58ca6e96-b0ac-40b2-9c26-c066fe62bf66" providerId="ADAL" clId="{0393C6D0-7DA1-4625-831C-12D4341CB1C0}" dt="2022-05-30T04:00:48.323" v="755" actId="478"/>
          <ac:spMkLst>
            <pc:docMk/>
            <pc:sldMk cId="1930596607" sldId="266"/>
            <ac:spMk id="65" creationId="{05B7559D-167E-19A5-1395-62F1622552C7}"/>
          </ac:spMkLst>
        </pc:spChg>
        <pc:spChg chg="mod">
          <ac:chgData name="Jarrod Homer" userId="58ca6e96-b0ac-40b2-9c26-c066fe62bf66" providerId="ADAL" clId="{0393C6D0-7DA1-4625-831C-12D4341CB1C0}" dt="2022-05-30T04:01:06.685" v="760"/>
          <ac:spMkLst>
            <pc:docMk/>
            <pc:sldMk cId="1930596607" sldId="266"/>
            <ac:spMk id="71" creationId="{05EFA008-60B7-886C-B9A5-76471DF02E8F}"/>
          </ac:spMkLst>
        </pc:spChg>
        <pc:spChg chg="mod">
          <ac:chgData name="Jarrod Homer" userId="58ca6e96-b0ac-40b2-9c26-c066fe62bf66" providerId="ADAL" clId="{0393C6D0-7DA1-4625-831C-12D4341CB1C0}" dt="2022-05-30T04:01:06.685" v="760"/>
          <ac:spMkLst>
            <pc:docMk/>
            <pc:sldMk cId="1930596607" sldId="266"/>
            <ac:spMk id="72" creationId="{6BC974D1-5DAC-2819-0CDA-47F3DFF34806}"/>
          </ac:spMkLst>
        </pc:spChg>
        <pc:spChg chg="mod">
          <ac:chgData name="Jarrod Homer" userId="58ca6e96-b0ac-40b2-9c26-c066fe62bf66" providerId="ADAL" clId="{0393C6D0-7DA1-4625-831C-12D4341CB1C0}" dt="2022-05-30T04:01:06.685" v="760"/>
          <ac:spMkLst>
            <pc:docMk/>
            <pc:sldMk cId="1930596607" sldId="266"/>
            <ac:spMk id="73" creationId="{1B2EBAB4-7263-E43E-86AF-DD8BF3C20C3D}"/>
          </ac:spMkLst>
        </pc:spChg>
        <pc:spChg chg="mod">
          <ac:chgData name="Jarrod Homer" userId="58ca6e96-b0ac-40b2-9c26-c066fe62bf66" providerId="ADAL" clId="{0393C6D0-7DA1-4625-831C-12D4341CB1C0}" dt="2022-05-30T04:01:10.495" v="762"/>
          <ac:spMkLst>
            <pc:docMk/>
            <pc:sldMk cId="1930596607" sldId="266"/>
            <ac:spMk id="78" creationId="{74815391-8B73-D7CD-D2A3-22FB8004B690}"/>
          </ac:spMkLst>
        </pc:spChg>
        <pc:spChg chg="mod">
          <ac:chgData name="Jarrod Homer" userId="58ca6e96-b0ac-40b2-9c26-c066fe62bf66" providerId="ADAL" clId="{0393C6D0-7DA1-4625-831C-12D4341CB1C0}" dt="2022-05-30T04:01:10.495" v="762"/>
          <ac:spMkLst>
            <pc:docMk/>
            <pc:sldMk cId="1930596607" sldId="266"/>
            <ac:spMk id="79" creationId="{D26AA867-F323-F863-C4D1-08814E00D7D5}"/>
          </ac:spMkLst>
        </pc:spChg>
        <pc:spChg chg="mod">
          <ac:chgData name="Jarrod Homer" userId="58ca6e96-b0ac-40b2-9c26-c066fe62bf66" providerId="ADAL" clId="{0393C6D0-7DA1-4625-831C-12D4341CB1C0}" dt="2022-05-30T04:01:10.495" v="762"/>
          <ac:spMkLst>
            <pc:docMk/>
            <pc:sldMk cId="1930596607" sldId="266"/>
            <ac:spMk id="80" creationId="{99C8E66E-0657-0FFA-034C-09BAA1826A09}"/>
          </ac:spMkLst>
        </pc:spChg>
        <pc:spChg chg="add del mod ord">
          <ac:chgData name="Jarrod Homer" userId="58ca6e96-b0ac-40b2-9c26-c066fe62bf66" providerId="ADAL" clId="{0393C6D0-7DA1-4625-831C-12D4341CB1C0}" dt="2022-05-30T04:04:10.629" v="795" actId="478"/>
          <ac:spMkLst>
            <pc:docMk/>
            <pc:sldMk cId="1930596607" sldId="266"/>
            <ac:spMk id="86" creationId="{43280D73-8956-18CE-A9A1-4432C8DA16E2}"/>
          </ac:spMkLst>
        </pc:spChg>
        <pc:spChg chg="add mod ord">
          <ac:chgData name="Jarrod Homer" userId="58ca6e96-b0ac-40b2-9c26-c066fe62bf66" providerId="ADAL" clId="{0393C6D0-7DA1-4625-831C-12D4341CB1C0}" dt="2022-05-30T04:05:00.622" v="828" actId="1582"/>
          <ac:spMkLst>
            <pc:docMk/>
            <pc:sldMk cId="1930596607" sldId="266"/>
            <ac:spMk id="88" creationId="{E75A16B1-3C04-1AF2-7BF6-7820AD2AC107}"/>
          </ac:spMkLst>
        </pc:spChg>
        <pc:spChg chg="add mod">
          <ac:chgData name="Jarrod Homer" userId="58ca6e96-b0ac-40b2-9c26-c066fe62bf66" providerId="ADAL" clId="{0393C6D0-7DA1-4625-831C-12D4341CB1C0}" dt="2022-05-30T04:05:09.825" v="830" actId="1076"/>
          <ac:spMkLst>
            <pc:docMk/>
            <pc:sldMk cId="1930596607" sldId="266"/>
            <ac:spMk id="91" creationId="{B4258F3A-E5D0-B800-1654-CE24BC1FC82B}"/>
          </ac:spMkLst>
        </pc:spChg>
        <pc:spChg chg="add del mod">
          <ac:chgData name="Jarrod Homer" userId="58ca6e96-b0ac-40b2-9c26-c066fe62bf66" providerId="ADAL" clId="{0393C6D0-7DA1-4625-831C-12D4341CB1C0}" dt="2022-05-30T04:05:37.904" v="835" actId="478"/>
          <ac:spMkLst>
            <pc:docMk/>
            <pc:sldMk cId="1930596607" sldId="266"/>
            <ac:spMk id="92" creationId="{6BD78A55-2F55-881D-8180-E171AC954E8C}"/>
          </ac:spMkLst>
        </pc:spChg>
        <pc:spChg chg="add mod">
          <ac:chgData name="Jarrod Homer" userId="58ca6e96-b0ac-40b2-9c26-c066fe62bf66" providerId="ADAL" clId="{0393C6D0-7DA1-4625-831C-12D4341CB1C0}" dt="2022-05-30T04:05:27.209" v="833" actId="571"/>
          <ac:spMkLst>
            <pc:docMk/>
            <pc:sldMk cId="1930596607" sldId="266"/>
            <ac:spMk id="93" creationId="{B5308656-E167-653A-8CB5-8189DBF448AB}"/>
          </ac:spMkLst>
        </pc:spChg>
        <pc:spChg chg="add mod">
          <ac:chgData name="Jarrod Homer" userId="58ca6e96-b0ac-40b2-9c26-c066fe62bf66" providerId="ADAL" clId="{0393C6D0-7DA1-4625-831C-12D4341CB1C0}" dt="2022-05-30T04:05:27.209" v="833" actId="571"/>
          <ac:spMkLst>
            <pc:docMk/>
            <pc:sldMk cId="1930596607" sldId="266"/>
            <ac:spMk id="94" creationId="{C257D108-7317-55C7-78C7-28030C284C42}"/>
          </ac:spMkLst>
        </pc:spChg>
        <pc:spChg chg="add mod">
          <ac:chgData name="Jarrod Homer" userId="58ca6e96-b0ac-40b2-9c26-c066fe62bf66" providerId="ADAL" clId="{0393C6D0-7DA1-4625-831C-12D4341CB1C0}" dt="2022-05-30T04:05:34.477" v="834" actId="1076"/>
          <ac:spMkLst>
            <pc:docMk/>
            <pc:sldMk cId="1930596607" sldId="266"/>
            <ac:spMk id="95" creationId="{62AB8875-36A1-C32E-2FEB-4B7920C0D493}"/>
          </ac:spMkLst>
        </pc:spChg>
        <pc:grpChg chg="add mod">
          <ac:chgData name="Jarrod Homer" userId="58ca6e96-b0ac-40b2-9c26-c066fe62bf66" providerId="ADAL" clId="{0393C6D0-7DA1-4625-831C-12D4341CB1C0}" dt="2022-05-30T03:53:10.874" v="636" actId="1076"/>
          <ac:grpSpMkLst>
            <pc:docMk/>
            <pc:sldMk cId="1930596607" sldId="266"/>
            <ac:grpSpMk id="7" creationId="{77758E33-1295-CE60-CE2D-5B0EF7FD6C3F}"/>
          </ac:grpSpMkLst>
        </pc:grpChg>
        <pc:grpChg chg="add mod topLvl">
          <ac:chgData name="Jarrod Homer" userId="58ca6e96-b0ac-40b2-9c26-c066fe62bf66" providerId="ADAL" clId="{0393C6D0-7DA1-4625-831C-12D4341CB1C0}" dt="2022-05-30T03:53:10.874" v="636" actId="1076"/>
          <ac:grpSpMkLst>
            <pc:docMk/>
            <pc:sldMk cId="1930596607" sldId="266"/>
            <ac:grpSpMk id="11" creationId="{7B2E9F99-C35D-23C8-9CCA-683B7DF7DF90}"/>
          </ac:grpSpMkLst>
        </pc:grpChg>
        <pc:grpChg chg="add mod topLvl">
          <ac:chgData name="Jarrod Homer" userId="58ca6e96-b0ac-40b2-9c26-c066fe62bf66" providerId="ADAL" clId="{0393C6D0-7DA1-4625-831C-12D4341CB1C0}" dt="2022-05-30T03:53:10.874" v="636" actId="1076"/>
          <ac:grpSpMkLst>
            <pc:docMk/>
            <pc:sldMk cId="1930596607" sldId="266"/>
            <ac:grpSpMk id="37" creationId="{BDF8DEFB-A0E7-B615-6690-388BC13E2CB6}"/>
          </ac:grpSpMkLst>
        </pc:grpChg>
        <pc:grpChg chg="add del mod">
          <ac:chgData name="Jarrod Homer" userId="58ca6e96-b0ac-40b2-9c26-c066fe62bf66" providerId="ADAL" clId="{0393C6D0-7DA1-4625-831C-12D4341CB1C0}" dt="2022-05-30T03:56:13.198" v="671" actId="165"/>
          <ac:grpSpMkLst>
            <pc:docMk/>
            <pc:sldMk cId="1930596607" sldId="266"/>
            <ac:grpSpMk id="40" creationId="{86505C55-74EF-2993-9163-C112DC9BD1E9}"/>
          </ac:grpSpMkLst>
        </pc:grpChg>
        <pc:grpChg chg="add mod">
          <ac:chgData name="Jarrod Homer" userId="58ca6e96-b0ac-40b2-9c26-c066fe62bf66" providerId="ADAL" clId="{0393C6D0-7DA1-4625-831C-12D4341CB1C0}" dt="2022-05-30T04:06:56.523" v="850" actId="1076"/>
          <ac:grpSpMkLst>
            <pc:docMk/>
            <pc:sldMk cId="1930596607" sldId="266"/>
            <ac:grpSpMk id="41" creationId="{82456CF5-B776-FC29-89D0-26C1616B9FBE}"/>
          </ac:grpSpMkLst>
        </pc:grpChg>
        <pc:grpChg chg="add del mod">
          <ac:chgData name="Jarrod Homer" userId="58ca6e96-b0ac-40b2-9c26-c066fe62bf66" providerId="ADAL" clId="{0393C6D0-7DA1-4625-831C-12D4341CB1C0}" dt="2022-05-30T03:50:37.703" v="571" actId="165"/>
          <ac:grpSpMkLst>
            <pc:docMk/>
            <pc:sldMk cId="1930596607" sldId="266"/>
            <ac:grpSpMk id="42" creationId="{278AFB90-7F2E-F0B6-85BE-F7379FD9BFC9}"/>
          </ac:grpSpMkLst>
        </pc:grpChg>
        <pc:grpChg chg="add del mod">
          <ac:chgData name="Jarrod Homer" userId="58ca6e96-b0ac-40b2-9c26-c066fe62bf66" providerId="ADAL" clId="{0393C6D0-7DA1-4625-831C-12D4341CB1C0}" dt="2022-05-30T03:59:56.889" v="719" actId="478"/>
          <ac:grpSpMkLst>
            <pc:docMk/>
            <pc:sldMk cId="1930596607" sldId="266"/>
            <ac:grpSpMk id="43" creationId="{9D638385-18A5-B655-141D-1B6207615299}"/>
          </ac:grpSpMkLst>
        </pc:grpChg>
        <pc:grpChg chg="add mod">
          <ac:chgData name="Jarrod Homer" userId="58ca6e96-b0ac-40b2-9c26-c066fe62bf66" providerId="ADAL" clId="{0393C6D0-7DA1-4625-831C-12D4341CB1C0}" dt="2022-05-30T04:04:34.004" v="824" actId="1038"/>
          <ac:grpSpMkLst>
            <pc:docMk/>
            <pc:sldMk cId="1930596607" sldId="266"/>
            <ac:grpSpMk id="54" creationId="{7EF7502A-8B0F-A661-79AA-D7460B91ABC5}"/>
          </ac:grpSpMkLst>
        </pc:grpChg>
        <pc:grpChg chg="add mod">
          <ac:chgData name="Jarrod Homer" userId="58ca6e96-b0ac-40b2-9c26-c066fe62bf66" providerId="ADAL" clId="{0393C6D0-7DA1-4625-831C-12D4341CB1C0}" dt="2022-05-30T04:06:02.904" v="839" actId="1076"/>
          <ac:grpSpMkLst>
            <pc:docMk/>
            <pc:sldMk cId="1930596607" sldId="266"/>
            <ac:grpSpMk id="70" creationId="{3A78F18E-8608-D6FF-1648-7F66D42E9B16}"/>
          </ac:grpSpMkLst>
        </pc:grpChg>
        <pc:grpChg chg="add del mod">
          <ac:chgData name="Jarrod Homer" userId="58ca6e96-b0ac-40b2-9c26-c066fe62bf66" providerId="ADAL" clId="{0393C6D0-7DA1-4625-831C-12D4341CB1C0}" dt="2022-05-30T04:04:19.983" v="796" actId="164"/>
          <ac:grpSpMkLst>
            <pc:docMk/>
            <pc:sldMk cId="1930596607" sldId="266"/>
            <ac:grpSpMk id="77" creationId="{B07C8C6C-0BED-01BA-21C1-6158C7C89207}"/>
          </ac:grpSpMkLst>
        </pc:grpChg>
        <pc:grpChg chg="add mod">
          <ac:chgData name="Jarrod Homer" userId="58ca6e96-b0ac-40b2-9c26-c066fe62bf66" providerId="ADAL" clId="{0393C6D0-7DA1-4625-831C-12D4341CB1C0}" dt="2022-05-30T04:04:26.576" v="810" actId="1037"/>
          <ac:grpSpMkLst>
            <pc:docMk/>
            <pc:sldMk cId="1930596607" sldId="266"/>
            <ac:grpSpMk id="87" creationId="{3849E07F-35C9-A319-BD96-81D12E0C5E38}"/>
          </ac:grpSpMkLst>
        </pc:grpChg>
        <pc:graphicFrameChg chg="del mod">
          <ac:chgData name="Jarrod Homer" userId="58ca6e96-b0ac-40b2-9c26-c066fe62bf66" providerId="ADAL" clId="{0393C6D0-7DA1-4625-831C-12D4341CB1C0}" dt="2022-05-30T03:12:17.495" v="3" actId="478"/>
          <ac:graphicFrameMkLst>
            <pc:docMk/>
            <pc:sldMk cId="1930596607" sldId="266"/>
            <ac:graphicFrameMk id="5" creationId="{0F904538-5D58-6D43-883C-7B5CEB441B6C}"/>
          </ac:graphicFrameMkLst>
        </pc:graphicFrameChg>
        <pc:picChg chg="add del mod">
          <ac:chgData name="Jarrod Homer" userId="58ca6e96-b0ac-40b2-9c26-c066fe62bf66" providerId="ADAL" clId="{0393C6D0-7DA1-4625-831C-12D4341CB1C0}" dt="2022-05-30T03:16:36.066" v="46" actId="478"/>
          <ac:picMkLst>
            <pc:docMk/>
            <pc:sldMk cId="1930596607" sldId="266"/>
            <ac:picMk id="3" creationId="{A14F6587-0091-C135-89D7-546BF2EC46B7}"/>
          </ac:picMkLst>
        </pc:picChg>
        <pc:picChg chg="add mod">
          <ac:chgData name="Jarrod Homer" userId="58ca6e96-b0ac-40b2-9c26-c066fe62bf66" providerId="ADAL" clId="{0393C6D0-7DA1-4625-831C-12D4341CB1C0}" dt="2022-05-30T03:53:10.874" v="636" actId="1076"/>
          <ac:picMkLst>
            <pc:docMk/>
            <pc:sldMk cId="1930596607" sldId="266"/>
            <ac:picMk id="4" creationId="{513ECFEC-8159-9879-9F0C-C573AE4440C3}"/>
          </ac:picMkLst>
        </pc:picChg>
        <pc:picChg chg="add del mod">
          <ac:chgData name="Jarrod Homer" userId="58ca6e96-b0ac-40b2-9c26-c066fe62bf66" providerId="ADAL" clId="{0393C6D0-7DA1-4625-831C-12D4341CB1C0}" dt="2022-05-30T03:16:43.746" v="50" actId="478"/>
          <ac:picMkLst>
            <pc:docMk/>
            <pc:sldMk cId="1930596607" sldId="266"/>
            <ac:picMk id="1026" creationId="{2C5E3BCE-B09D-2D46-7B59-36A68BF519DF}"/>
          </ac:picMkLst>
        </pc:picChg>
        <pc:picChg chg="add mod">
          <ac:chgData name="Jarrod Homer" userId="58ca6e96-b0ac-40b2-9c26-c066fe62bf66" providerId="ADAL" clId="{0393C6D0-7DA1-4625-831C-12D4341CB1C0}" dt="2022-05-30T03:53:10.874" v="636" actId="1076"/>
          <ac:picMkLst>
            <pc:docMk/>
            <pc:sldMk cId="1930596607" sldId="266"/>
            <ac:picMk id="1028" creationId="{F881C0D8-5122-CEE3-3A9D-554C1A62F8FA}"/>
          </ac:picMkLst>
        </pc:picChg>
        <pc:cxnChg chg="add mod">
          <ac:chgData name="Jarrod Homer" userId="58ca6e96-b0ac-40b2-9c26-c066fe62bf66" providerId="ADAL" clId="{0393C6D0-7DA1-4625-831C-12D4341CB1C0}" dt="2022-05-30T03:53:10.874" v="636" actId="1076"/>
          <ac:cxnSpMkLst>
            <pc:docMk/>
            <pc:sldMk cId="1930596607" sldId="266"/>
            <ac:cxnSpMk id="10" creationId="{1826C2C2-5C2F-A5C8-C9D4-D1C9B82946D3}"/>
          </ac:cxnSpMkLst>
        </pc:cxnChg>
        <pc:cxnChg chg="add mod topLvl">
          <ac:chgData name="Jarrod Homer" userId="58ca6e96-b0ac-40b2-9c26-c066fe62bf66" providerId="ADAL" clId="{0393C6D0-7DA1-4625-831C-12D4341CB1C0}" dt="2022-05-30T04:04:19.983" v="796" actId="164"/>
          <ac:cxnSpMkLst>
            <pc:docMk/>
            <pc:sldMk cId="1930596607" sldId="266"/>
            <ac:cxnSpMk id="14" creationId="{9D9541A1-E14A-3336-EDBC-89EB76331F9A}"/>
          </ac:cxnSpMkLst>
        </pc:cxnChg>
        <pc:cxnChg chg="add del mod topLvl">
          <ac:chgData name="Jarrod Homer" userId="58ca6e96-b0ac-40b2-9c26-c066fe62bf66" providerId="ADAL" clId="{0393C6D0-7DA1-4625-831C-12D4341CB1C0}" dt="2022-05-30T03:57:55.657" v="688" actId="478"/>
          <ac:cxnSpMkLst>
            <pc:docMk/>
            <pc:sldMk cId="1930596607" sldId="266"/>
            <ac:cxnSpMk id="20" creationId="{2F63B916-EF82-A754-D2A9-4C1E37F58A90}"/>
          </ac:cxnSpMkLst>
        </pc:cxnChg>
        <pc:cxnChg chg="add del mod">
          <ac:chgData name="Jarrod Homer" userId="58ca6e96-b0ac-40b2-9c26-c066fe62bf66" providerId="ADAL" clId="{0393C6D0-7DA1-4625-831C-12D4341CB1C0}" dt="2022-05-30T03:29:53.049" v="177"/>
          <ac:cxnSpMkLst>
            <pc:docMk/>
            <pc:sldMk cId="1930596607" sldId="266"/>
            <ac:cxnSpMk id="22" creationId="{C6A75064-5097-3E3F-8BE1-F79713F32FB8}"/>
          </ac:cxnSpMkLst>
        </pc:cxnChg>
        <pc:cxnChg chg="add del mod">
          <ac:chgData name="Jarrod Homer" userId="58ca6e96-b0ac-40b2-9c26-c066fe62bf66" providerId="ADAL" clId="{0393C6D0-7DA1-4625-831C-12D4341CB1C0}" dt="2022-05-30T03:30:33.515" v="189" actId="478"/>
          <ac:cxnSpMkLst>
            <pc:docMk/>
            <pc:sldMk cId="1930596607" sldId="266"/>
            <ac:cxnSpMk id="24" creationId="{625C9972-7B06-E849-842D-738C7AB3C89B}"/>
          </ac:cxnSpMkLst>
        </pc:cxnChg>
        <pc:cxnChg chg="add del mod topLvl">
          <ac:chgData name="Jarrod Homer" userId="58ca6e96-b0ac-40b2-9c26-c066fe62bf66" providerId="ADAL" clId="{0393C6D0-7DA1-4625-831C-12D4341CB1C0}" dt="2022-05-30T04:05:50.910" v="836" actId="478"/>
          <ac:cxnSpMkLst>
            <pc:docMk/>
            <pc:sldMk cId="1930596607" sldId="266"/>
            <ac:cxnSpMk id="26" creationId="{90B4FB5A-140D-5973-7378-4A3F2D7B7262}"/>
          </ac:cxnSpMkLst>
        </pc:cxnChg>
        <pc:cxnChg chg="add del mod topLvl">
          <ac:chgData name="Jarrod Homer" userId="58ca6e96-b0ac-40b2-9c26-c066fe62bf66" providerId="ADAL" clId="{0393C6D0-7DA1-4625-831C-12D4341CB1C0}" dt="2022-05-30T04:11:46.821" v="853" actId="478"/>
          <ac:cxnSpMkLst>
            <pc:docMk/>
            <pc:sldMk cId="1930596607" sldId="266"/>
            <ac:cxnSpMk id="28" creationId="{A474637C-7AA3-ED79-B511-C678DA7F60B2}"/>
          </ac:cxnSpMkLst>
        </pc:cxnChg>
        <pc:cxnChg chg="add mod">
          <ac:chgData name="Jarrod Homer" userId="58ca6e96-b0ac-40b2-9c26-c066fe62bf66" providerId="ADAL" clId="{0393C6D0-7DA1-4625-831C-12D4341CB1C0}" dt="2022-05-30T03:53:10.874" v="636" actId="1076"/>
          <ac:cxnSpMkLst>
            <pc:docMk/>
            <pc:sldMk cId="1930596607" sldId="266"/>
            <ac:cxnSpMk id="32" creationId="{5FD7D13F-6325-F1D4-A208-54B828CAC6B9}"/>
          </ac:cxnSpMkLst>
        </pc:cxnChg>
        <pc:cxnChg chg="add mod">
          <ac:chgData name="Jarrod Homer" userId="58ca6e96-b0ac-40b2-9c26-c066fe62bf66" providerId="ADAL" clId="{0393C6D0-7DA1-4625-831C-12D4341CB1C0}" dt="2022-05-30T03:53:10.874" v="636" actId="1076"/>
          <ac:cxnSpMkLst>
            <pc:docMk/>
            <pc:sldMk cId="1930596607" sldId="266"/>
            <ac:cxnSpMk id="36" creationId="{61339EF2-DCF8-F291-D9A7-6B67216D4CCB}"/>
          </ac:cxnSpMkLst>
        </pc:cxnChg>
        <pc:cxnChg chg="add mod">
          <ac:chgData name="Jarrod Homer" userId="58ca6e96-b0ac-40b2-9c26-c066fe62bf66" providerId="ADAL" clId="{0393C6D0-7DA1-4625-831C-12D4341CB1C0}" dt="2022-05-30T03:53:10.874" v="636" actId="1076"/>
          <ac:cxnSpMkLst>
            <pc:docMk/>
            <pc:sldMk cId="1930596607" sldId="266"/>
            <ac:cxnSpMk id="39" creationId="{510D30AE-F854-5C72-0625-B5712598C33A}"/>
          </ac:cxnSpMkLst>
        </pc:cxnChg>
        <pc:cxnChg chg="add mod">
          <ac:chgData name="Jarrod Homer" userId="58ca6e96-b0ac-40b2-9c26-c066fe62bf66" providerId="ADAL" clId="{0393C6D0-7DA1-4625-831C-12D4341CB1C0}" dt="2022-05-30T04:01:03.449" v="759" actId="164"/>
          <ac:cxnSpMkLst>
            <pc:docMk/>
            <pc:sldMk cId="1930596607" sldId="266"/>
            <ac:cxnSpMk id="49" creationId="{AAC8D7C1-9493-F08B-C1DE-3DD31C17C43B}"/>
          </ac:cxnSpMkLst>
        </pc:cxnChg>
        <pc:cxnChg chg="add mod">
          <ac:chgData name="Jarrod Homer" userId="58ca6e96-b0ac-40b2-9c26-c066fe62bf66" providerId="ADAL" clId="{0393C6D0-7DA1-4625-831C-12D4341CB1C0}" dt="2022-05-30T04:01:03.449" v="759" actId="164"/>
          <ac:cxnSpMkLst>
            <pc:docMk/>
            <pc:sldMk cId="1930596607" sldId="266"/>
            <ac:cxnSpMk id="53" creationId="{16731CA8-65F4-8D3C-5393-070B94F891EB}"/>
          </ac:cxnSpMkLst>
        </pc:cxnChg>
        <pc:cxnChg chg="add del mod">
          <ac:chgData name="Jarrod Homer" userId="58ca6e96-b0ac-40b2-9c26-c066fe62bf66" providerId="ADAL" clId="{0393C6D0-7DA1-4625-831C-12D4341CB1C0}" dt="2022-05-30T04:00:33.604" v="748"/>
          <ac:cxnSpMkLst>
            <pc:docMk/>
            <pc:sldMk cId="1930596607" sldId="266"/>
            <ac:cxnSpMk id="60" creationId="{63EE0D7E-FB99-53F5-AF81-3DC3831F834C}"/>
          </ac:cxnSpMkLst>
        </pc:cxnChg>
        <pc:cxnChg chg="add del mod">
          <ac:chgData name="Jarrod Homer" userId="58ca6e96-b0ac-40b2-9c26-c066fe62bf66" providerId="ADAL" clId="{0393C6D0-7DA1-4625-831C-12D4341CB1C0}" dt="2022-05-30T04:00:33.604" v="748"/>
          <ac:cxnSpMkLst>
            <pc:docMk/>
            <pc:sldMk cId="1930596607" sldId="266"/>
            <ac:cxnSpMk id="61" creationId="{5B9BB5D0-991B-33E3-FCFC-D9732A116ADA}"/>
          </ac:cxnSpMkLst>
        </pc:cxnChg>
        <pc:cxnChg chg="add del mod">
          <ac:chgData name="Jarrod Homer" userId="58ca6e96-b0ac-40b2-9c26-c066fe62bf66" providerId="ADAL" clId="{0393C6D0-7DA1-4625-831C-12D4341CB1C0}" dt="2022-05-30T04:00:33.604" v="748"/>
          <ac:cxnSpMkLst>
            <pc:docMk/>
            <pc:sldMk cId="1930596607" sldId="266"/>
            <ac:cxnSpMk id="62" creationId="{E4D49738-BA19-C68E-26D5-1C80D619F726}"/>
          </ac:cxnSpMkLst>
        </pc:cxnChg>
        <pc:cxnChg chg="add del mod">
          <ac:chgData name="Jarrod Homer" userId="58ca6e96-b0ac-40b2-9c26-c066fe62bf66" providerId="ADAL" clId="{0393C6D0-7DA1-4625-831C-12D4341CB1C0}" dt="2022-05-30T04:00:45.528" v="751" actId="478"/>
          <ac:cxnSpMkLst>
            <pc:docMk/>
            <pc:sldMk cId="1930596607" sldId="266"/>
            <ac:cxnSpMk id="66" creationId="{7F9EAC61-49E6-1EFE-135D-1E237B0B06D6}"/>
          </ac:cxnSpMkLst>
        </pc:cxnChg>
        <pc:cxnChg chg="add del mod">
          <ac:chgData name="Jarrod Homer" userId="58ca6e96-b0ac-40b2-9c26-c066fe62bf66" providerId="ADAL" clId="{0393C6D0-7DA1-4625-831C-12D4341CB1C0}" dt="2022-05-30T04:00:46.166" v="752" actId="478"/>
          <ac:cxnSpMkLst>
            <pc:docMk/>
            <pc:sldMk cId="1930596607" sldId="266"/>
            <ac:cxnSpMk id="67" creationId="{3B9187D0-AF83-F158-8D21-6E937F6F48E2}"/>
          </ac:cxnSpMkLst>
        </pc:cxnChg>
        <pc:cxnChg chg="add del mod">
          <ac:chgData name="Jarrod Homer" userId="58ca6e96-b0ac-40b2-9c26-c066fe62bf66" providerId="ADAL" clId="{0393C6D0-7DA1-4625-831C-12D4341CB1C0}" dt="2022-05-30T04:00:47.531" v="754" actId="478"/>
          <ac:cxnSpMkLst>
            <pc:docMk/>
            <pc:sldMk cId="1930596607" sldId="266"/>
            <ac:cxnSpMk id="68" creationId="{04115BBB-818F-CFF3-6E4B-A6603315364C}"/>
          </ac:cxnSpMkLst>
        </pc:cxnChg>
        <pc:cxnChg chg="del mod">
          <ac:chgData name="Jarrod Homer" userId="58ca6e96-b0ac-40b2-9c26-c066fe62bf66" providerId="ADAL" clId="{0393C6D0-7DA1-4625-831C-12D4341CB1C0}" dt="2022-05-30T04:01:49.892" v="770" actId="478"/>
          <ac:cxnSpMkLst>
            <pc:docMk/>
            <pc:sldMk cId="1930596607" sldId="266"/>
            <ac:cxnSpMk id="74" creationId="{258B8D6C-AA71-0EBC-223E-C391ADB8FFDB}"/>
          </ac:cxnSpMkLst>
        </pc:cxnChg>
        <pc:cxnChg chg="mod">
          <ac:chgData name="Jarrod Homer" userId="58ca6e96-b0ac-40b2-9c26-c066fe62bf66" providerId="ADAL" clId="{0393C6D0-7DA1-4625-831C-12D4341CB1C0}" dt="2022-05-30T04:01:06.685" v="760"/>
          <ac:cxnSpMkLst>
            <pc:docMk/>
            <pc:sldMk cId="1930596607" sldId="266"/>
            <ac:cxnSpMk id="75" creationId="{CAA796F0-C412-B46E-FF60-F0B1F53F2C0A}"/>
          </ac:cxnSpMkLst>
        </pc:cxnChg>
        <pc:cxnChg chg="mod">
          <ac:chgData name="Jarrod Homer" userId="58ca6e96-b0ac-40b2-9c26-c066fe62bf66" providerId="ADAL" clId="{0393C6D0-7DA1-4625-831C-12D4341CB1C0}" dt="2022-05-30T04:01:06.685" v="760"/>
          <ac:cxnSpMkLst>
            <pc:docMk/>
            <pc:sldMk cId="1930596607" sldId="266"/>
            <ac:cxnSpMk id="76" creationId="{FA4ACCF6-112B-9320-72BB-8AA350BE85A2}"/>
          </ac:cxnSpMkLst>
        </pc:cxnChg>
        <pc:cxnChg chg="del mod">
          <ac:chgData name="Jarrod Homer" userId="58ca6e96-b0ac-40b2-9c26-c066fe62bf66" providerId="ADAL" clId="{0393C6D0-7DA1-4625-831C-12D4341CB1C0}" dt="2022-05-30T04:01:52.085" v="771" actId="478"/>
          <ac:cxnSpMkLst>
            <pc:docMk/>
            <pc:sldMk cId="1930596607" sldId="266"/>
            <ac:cxnSpMk id="81" creationId="{963662AD-4705-EBF6-017F-3C054D225C63}"/>
          </ac:cxnSpMkLst>
        </pc:cxnChg>
        <pc:cxnChg chg="del mod">
          <ac:chgData name="Jarrod Homer" userId="58ca6e96-b0ac-40b2-9c26-c066fe62bf66" providerId="ADAL" clId="{0393C6D0-7DA1-4625-831C-12D4341CB1C0}" dt="2022-05-30T04:01:57.619" v="775" actId="478"/>
          <ac:cxnSpMkLst>
            <pc:docMk/>
            <pc:sldMk cId="1930596607" sldId="266"/>
            <ac:cxnSpMk id="82" creationId="{573F58D5-ADE4-5656-F6BA-A5F3016E4294}"/>
          </ac:cxnSpMkLst>
        </pc:cxnChg>
        <pc:cxnChg chg="del mod">
          <ac:chgData name="Jarrod Homer" userId="58ca6e96-b0ac-40b2-9c26-c066fe62bf66" providerId="ADAL" clId="{0393C6D0-7DA1-4625-831C-12D4341CB1C0}" dt="2022-05-30T04:01:53.970" v="772" actId="478"/>
          <ac:cxnSpMkLst>
            <pc:docMk/>
            <pc:sldMk cId="1930596607" sldId="266"/>
            <ac:cxnSpMk id="83" creationId="{2B56E3E7-661E-CBC3-9D7C-4C799298B511}"/>
          </ac:cxnSpMkLst>
        </pc:cxnChg>
        <pc:cxnChg chg="add mod">
          <ac:chgData name="Jarrod Homer" userId="58ca6e96-b0ac-40b2-9c26-c066fe62bf66" providerId="ADAL" clId="{0393C6D0-7DA1-4625-831C-12D4341CB1C0}" dt="2022-05-30T04:04:19.983" v="796" actId="164"/>
          <ac:cxnSpMkLst>
            <pc:docMk/>
            <pc:sldMk cId="1930596607" sldId="266"/>
            <ac:cxnSpMk id="85" creationId="{EED0D5CB-1E43-658A-C40B-60F6D53F828C}"/>
          </ac:cxnSpMkLst>
        </pc:cxnChg>
        <pc:cxnChg chg="add mod">
          <ac:chgData name="Jarrod Homer" userId="58ca6e96-b0ac-40b2-9c26-c066fe62bf66" providerId="ADAL" clId="{0393C6D0-7DA1-4625-831C-12D4341CB1C0}" dt="2022-05-30T04:12:23.285" v="860" actId="1076"/>
          <ac:cxnSpMkLst>
            <pc:docMk/>
            <pc:sldMk cId="1930596607" sldId="266"/>
            <ac:cxnSpMk id="90" creationId="{A721F6D2-5EA5-1CAD-9040-A47B65E14CF9}"/>
          </ac:cxnSpMkLst>
        </pc:cxnChg>
      </pc:sldChg>
      <pc:sldChg chg="modNotesTx">
        <pc:chgData name="Jarrod Homer" userId="58ca6e96-b0ac-40b2-9c26-c066fe62bf66" providerId="ADAL" clId="{0393C6D0-7DA1-4625-831C-12D4341CB1C0}" dt="2022-05-30T05:37:29.138" v="1367" actId="20577"/>
        <pc:sldMkLst>
          <pc:docMk/>
          <pc:sldMk cId="3703734065" sldId="268"/>
        </pc:sldMkLst>
      </pc:sldChg>
      <pc:sldChg chg="addSp delSp modSp add mod">
        <pc:chgData name="Jarrod Homer" userId="58ca6e96-b0ac-40b2-9c26-c066fe62bf66" providerId="ADAL" clId="{0393C6D0-7DA1-4625-831C-12D4341CB1C0}" dt="2022-05-30T05:44:37.298" v="1375" actId="14100"/>
        <pc:sldMkLst>
          <pc:docMk/>
          <pc:sldMk cId="473502124" sldId="269"/>
        </pc:sldMkLst>
        <pc:spChg chg="mod">
          <ac:chgData name="Jarrod Homer" userId="58ca6e96-b0ac-40b2-9c26-c066fe62bf66" providerId="ADAL" clId="{0393C6D0-7DA1-4625-831C-12D4341CB1C0}" dt="2022-05-30T05:11:51.709" v="946" actId="20577"/>
          <ac:spMkLst>
            <pc:docMk/>
            <pc:sldMk cId="473502124" sldId="269"/>
            <ac:spMk id="2" creationId="{BC6CB1A6-0C5E-48A4-957F-C89CB28F9F2B}"/>
          </ac:spMkLst>
        </pc:spChg>
        <pc:spChg chg="add del mod">
          <ac:chgData name="Jarrod Homer" userId="58ca6e96-b0ac-40b2-9c26-c066fe62bf66" providerId="ADAL" clId="{0393C6D0-7DA1-4625-831C-12D4341CB1C0}" dt="2022-05-30T05:22:43.156" v="1336" actId="478"/>
          <ac:spMkLst>
            <pc:docMk/>
            <pc:sldMk cId="473502124" sldId="269"/>
            <ac:spMk id="3" creationId="{138B00AF-934E-1170-2B0B-140CDCF1D264}"/>
          </ac:spMkLst>
        </pc:spChg>
        <pc:spChg chg="add del">
          <ac:chgData name="Jarrod Homer" userId="58ca6e96-b0ac-40b2-9c26-c066fe62bf66" providerId="ADAL" clId="{0393C6D0-7DA1-4625-831C-12D4341CB1C0}" dt="2022-05-30T05:24:04.652" v="1339" actId="478"/>
          <ac:spMkLst>
            <pc:docMk/>
            <pc:sldMk cId="473502124" sldId="269"/>
            <ac:spMk id="5" creationId="{99D7B8E5-D44C-3A5D-C5ED-027FE94E4F3F}"/>
          </ac:spMkLst>
        </pc:spChg>
        <pc:spChg chg="mod">
          <ac:chgData name="Jarrod Homer" userId="58ca6e96-b0ac-40b2-9c26-c066fe62bf66" providerId="ADAL" clId="{0393C6D0-7DA1-4625-831C-12D4341CB1C0}" dt="2022-05-30T05:44:37.298" v="1375" actId="14100"/>
          <ac:spMkLst>
            <pc:docMk/>
            <pc:sldMk cId="473502124" sldId="269"/>
            <ac:spMk id="6" creationId="{3273674D-D69A-64EE-2D0D-45CB85694B7F}"/>
          </ac:spMkLst>
        </pc:spChg>
        <pc:spChg chg="mod">
          <ac:chgData name="Jarrod Homer" userId="58ca6e96-b0ac-40b2-9c26-c066fe62bf66" providerId="ADAL" clId="{0393C6D0-7DA1-4625-831C-12D4341CB1C0}" dt="2022-05-30T05:09:19.424" v="942" actId="1036"/>
          <ac:spMkLst>
            <pc:docMk/>
            <pc:sldMk cId="473502124" sldId="269"/>
            <ac:spMk id="8" creationId="{E313479E-11DA-258D-BE43-57EBF873E8FC}"/>
          </ac:spMkLst>
        </pc:spChg>
        <pc:spChg chg="del">
          <ac:chgData name="Jarrod Homer" userId="58ca6e96-b0ac-40b2-9c26-c066fe62bf66" providerId="ADAL" clId="{0393C6D0-7DA1-4625-831C-12D4341CB1C0}" dt="2022-05-30T03:59:38.576" v="711" actId="478"/>
          <ac:spMkLst>
            <pc:docMk/>
            <pc:sldMk cId="473502124" sldId="269"/>
            <ac:spMk id="12" creationId="{326F4B77-6099-5C72-F968-40DA50E60764}"/>
          </ac:spMkLst>
        </pc:spChg>
        <pc:spChg chg="del">
          <ac:chgData name="Jarrod Homer" userId="58ca6e96-b0ac-40b2-9c26-c066fe62bf66" providerId="ADAL" clId="{0393C6D0-7DA1-4625-831C-12D4341CB1C0}" dt="2022-05-30T03:59:43.069" v="713" actId="478"/>
          <ac:spMkLst>
            <pc:docMk/>
            <pc:sldMk cId="473502124" sldId="269"/>
            <ac:spMk id="15" creationId="{5A9547D3-7C37-9C21-FFB0-8C64F6E1BB17}"/>
          </ac:spMkLst>
        </pc:spChg>
        <pc:spChg chg="del">
          <ac:chgData name="Jarrod Homer" userId="58ca6e96-b0ac-40b2-9c26-c066fe62bf66" providerId="ADAL" clId="{0393C6D0-7DA1-4625-831C-12D4341CB1C0}" dt="2022-05-30T03:59:38.576" v="711" actId="478"/>
          <ac:spMkLst>
            <pc:docMk/>
            <pc:sldMk cId="473502124" sldId="269"/>
            <ac:spMk id="23" creationId="{429D9E7D-5B2A-7FA9-3092-5962F8BC733A}"/>
          </ac:spMkLst>
        </pc:spChg>
        <pc:spChg chg="add del mod">
          <ac:chgData name="Jarrod Homer" userId="58ca6e96-b0ac-40b2-9c26-c066fe62bf66" providerId="ADAL" clId="{0393C6D0-7DA1-4625-831C-12D4341CB1C0}" dt="2022-05-30T05:08:56.567" v="918" actId="478"/>
          <ac:spMkLst>
            <pc:docMk/>
            <pc:sldMk cId="473502124" sldId="269"/>
            <ac:spMk id="35" creationId="{C029300E-DA1B-47F3-A934-58890417D29F}"/>
          </ac:spMkLst>
        </pc:spChg>
        <pc:spChg chg="mod">
          <ac:chgData name="Jarrod Homer" userId="58ca6e96-b0ac-40b2-9c26-c066fe62bf66" providerId="ADAL" clId="{0393C6D0-7DA1-4625-831C-12D4341CB1C0}" dt="2022-05-30T05:09:19.424" v="942" actId="1036"/>
          <ac:spMkLst>
            <pc:docMk/>
            <pc:sldMk cId="473502124" sldId="269"/>
            <ac:spMk id="38" creationId="{8BBAA39B-D9DF-ABC6-B0EC-15EB44DA53BB}"/>
          </ac:spMkLst>
        </pc:spChg>
        <pc:spChg chg="del mod">
          <ac:chgData name="Jarrod Homer" userId="58ca6e96-b0ac-40b2-9c26-c066fe62bf66" providerId="ADAL" clId="{0393C6D0-7DA1-4625-831C-12D4341CB1C0}" dt="2022-05-30T05:09:00.458" v="920" actId="478"/>
          <ac:spMkLst>
            <pc:docMk/>
            <pc:sldMk cId="473502124" sldId="269"/>
            <ac:spMk id="44" creationId="{8E074312-F212-17F7-28FA-A17D5B013FCC}"/>
          </ac:spMkLst>
        </pc:spChg>
        <pc:spChg chg="del mod">
          <ac:chgData name="Jarrod Homer" userId="58ca6e96-b0ac-40b2-9c26-c066fe62bf66" providerId="ADAL" clId="{0393C6D0-7DA1-4625-831C-12D4341CB1C0}" dt="2022-05-30T03:59:44.624" v="715" actId="478"/>
          <ac:spMkLst>
            <pc:docMk/>
            <pc:sldMk cId="473502124" sldId="269"/>
            <ac:spMk id="47" creationId="{465A7706-AD57-4872-526E-9E87999E1B22}"/>
          </ac:spMkLst>
        </pc:spChg>
        <pc:spChg chg="del">
          <ac:chgData name="Jarrod Homer" userId="58ca6e96-b0ac-40b2-9c26-c066fe62bf66" providerId="ADAL" clId="{0393C6D0-7DA1-4625-831C-12D4341CB1C0}" dt="2022-05-30T03:59:38.576" v="711" actId="478"/>
          <ac:spMkLst>
            <pc:docMk/>
            <pc:sldMk cId="473502124" sldId="269"/>
            <ac:spMk id="56" creationId="{9FA2B718-1AEB-3C71-27B9-7E53D8391E72}"/>
          </ac:spMkLst>
        </pc:spChg>
        <pc:grpChg chg="mod">
          <ac:chgData name="Jarrod Homer" userId="58ca6e96-b0ac-40b2-9c26-c066fe62bf66" providerId="ADAL" clId="{0393C6D0-7DA1-4625-831C-12D4341CB1C0}" dt="2022-05-30T05:09:19.424" v="942" actId="1036"/>
          <ac:grpSpMkLst>
            <pc:docMk/>
            <pc:sldMk cId="473502124" sldId="269"/>
            <ac:grpSpMk id="7" creationId="{77758E33-1295-CE60-CE2D-5B0EF7FD6C3F}"/>
          </ac:grpSpMkLst>
        </pc:grpChg>
        <pc:grpChg chg="mod">
          <ac:chgData name="Jarrod Homer" userId="58ca6e96-b0ac-40b2-9c26-c066fe62bf66" providerId="ADAL" clId="{0393C6D0-7DA1-4625-831C-12D4341CB1C0}" dt="2022-05-30T05:09:19.424" v="942" actId="1036"/>
          <ac:grpSpMkLst>
            <pc:docMk/>
            <pc:sldMk cId="473502124" sldId="269"/>
            <ac:grpSpMk id="11" creationId="{7B2E9F99-C35D-23C8-9CCA-683B7DF7DF90}"/>
          </ac:grpSpMkLst>
        </pc:grpChg>
        <pc:grpChg chg="mod">
          <ac:chgData name="Jarrod Homer" userId="58ca6e96-b0ac-40b2-9c26-c066fe62bf66" providerId="ADAL" clId="{0393C6D0-7DA1-4625-831C-12D4341CB1C0}" dt="2022-05-30T05:09:19.424" v="942" actId="1036"/>
          <ac:grpSpMkLst>
            <pc:docMk/>
            <pc:sldMk cId="473502124" sldId="269"/>
            <ac:grpSpMk id="37" creationId="{BDF8DEFB-A0E7-B615-6690-388BC13E2CB6}"/>
          </ac:grpSpMkLst>
        </pc:grpChg>
        <pc:grpChg chg="del">
          <ac:chgData name="Jarrod Homer" userId="58ca6e96-b0ac-40b2-9c26-c066fe62bf66" providerId="ADAL" clId="{0393C6D0-7DA1-4625-831C-12D4341CB1C0}" dt="2022-05-30T03:59:40.323" v="712" actId="478"/>
          <ac:grpSpMkLst>
            <pc:docMk/>
            <pc:sldMk cId="473502124" sldId="269"/>
            <ac:grpSpMk id="41" creationId="{82456CF5-B776-FC29-89D0-26C1616B9FBE}"/>
          </ac:grpSpMkLst>
        </pc:grpChg>
        <pc:grpChg chg="mod">
          <ac:chgData name="Jarrod Homer" userId="58ca6e96-b0ac-40b2-9c26-c066fe62bf66" providerId="ADAL" clId="{0393C6D0-7DA1-4625-831C-12D4341CB1C0}" dt="2022-05-30T05:09:19.424" v="942" actId="1036"/>
          <ac:grpSpMkLst>
            <pc:docMk/>
            <pc:sldMk cId="473502124" sldId="269"/>
            <ac:grpSpMk id="43" creationId="{9D638385-18A5-B655-141D-1B6207615299}"/>
          </ac:grpSpMkLst>
        </pc:grpChg>
        <pc:picChg chg="mod">
          <ac:chgData name="Jarrod Homer" userId="58ca6e96-b0ac-40b2-9c26-c066fe62bf66" providerId="ADAL" clId="{0393C6D0-7DA1-4625-831C-12D4341CB1C0}" dt="2022-05-30T05:09:19.424" v="942" actId="1036"/>
          <ac:picMkLst>
            <pc:docMk/>
            <pc:sldMk cId="473502124" sldId="269"/>
            <ac:picMk id="4" creationId="{513ECFEC-8159-9879-9F0C-C573AE4440C3}"/>
          </ac:picMkLst>
        </pc:picChg>
        <pc:picChg chg="add mod">
          <ac:chgData name="Jarrod Homer" userId="58ca6e96-b0ac-40b2-9c26-c066fe62bf66" providerId="ADAL" clId="{0393C6D0-7DA1-4625-831C-12D4341CB1C0}" dt="2022-05-30T05:35:16.807" v="1356" actId="1076"/>
          <ac:picMkLst>
            <pc:docMk/>
            <pc:sldMk cId="473502124" sldId="269"/>
            <ac:picMk id="13" creationId="{D3CDC8F0-B92F-55CA-F859-B93FCD6D93AA}"/>
          </ac:picMkLst>
        </pc:picChg>
        <pc:picChg chg="mod">
          <ac:chgData name="Jarrod Homer" userId="58ca6e96-b0ac-40b2-9c26-c066fe62bf66" providerId="ADAL" clId="{0393C6D0-7DA1-4625-831C-12D4341CB1C0}" dt="2022-05-30T05:09:19.424" v="942" actId="1036"/>
          <ac:picMkLst>
            <pc:docMk/>
            <pc:sldMk cId="473502124" sldId="269"/>
            <ac:picMk id="1028" creationId="{F881C0D8-5122-CEE3-3A9D-554C1A62F8FA}"/>
          </ac:picMkLst>
        </pc:picChg>
        <pc:picChg chg="add del mod">
          <ac:chgData name="Jarrod Homer" userId="58ca6e96-b0ac-40b2-9c26-c066fe62bf66" providerId="ADAL" clId="{0393C6D0-7DA1-4625-831C-12D4341CB1C0}" dt="2022-05-30T05:22:45.839" v="1337" actId="478"/>
          <ac:picMkLst>
            <pc:docMk/>
            <pc:sldMk cId="473502124" sldId="269"/>
            <ac:picMk id="2050" creationId="{FE0021CC-E16F-0830-618F-F6B6DBDE205E}"/>
          </ac:picMkLst>
        </pc:picChg>
        <pc:cxnChg chg="mod">
          <ac:chgData name="Jarrod Homer" userId="58ca6e96-b0ac-40b2-9c26-c066fe62bf66" providerId="ADAL" clId="{0393C6D0-7DA1-4625-831C-12D4341CB1C0}" dt="2022-05-30T05:09:19.424" v="942" actId="1036"/>
          <ac:cxnSpMkLst>
            <pc:docMk/>
            <pc:sldMk cId="473502124" sldId="269"/>
            <ac:cxnSpMk id="10" creationId="{1826C2C2-5C2F-A5C8-C9D4-D1C9B82946D3}"/>
          </ac:cxnSpMkLst>
        </pc:cxnChg>
        <pc:cxnChg chg="del">
          <ac:chgData name="Jarrod Homer" userId="58ca6e96-b0ac-40b2-9c26-c066fe62bf66" providerId="ADAL" clId="{0393C6D0-7DA1-4625-831C-12D4341CB1C0}" dt="2022-05-30T03:59:45.072" v="716" actId="478"/>
          <ac:cxnSpMkLst>
            <pc:docMk/>
            <pc:sldMk cId="473502124" sldId="269"/>
            <ac:cxnSpMk id="14" creationId="{9D9541A1-E14A-3336-EDBC-89EB76331F9A}"/>
          </ac:cxnSpMkLst>
        </pc:cxnChg>
        <pc:cxnChg chg="del">
          <ac:chgData name="Jarrod Homer" userId="58ca6e96-b0ac-40b2-9c26-c066fe62bf66" providerId="ADAL" clId="{0393C6D0-7DA1-4625-831C-12D4341CB1C0}" dt="2022-05-30T03:59:46.656" v="717" actId="478"/>
          <ac:cxnSpMkLst>
            <pc:docMk/>
            <pc:sldMk cId="473502124" sldId="269"/>
            <ac:cxnSpMk id="26" creationId="{90B4FB5A-140D-5973-7378-4A3F2D7B7262}"/>
          </ac:cxnSpMkLst>
        </pc:cxnChg>
        <pc:cxnChg chg="del">
          <ac:chgData name="Jarrod Homer" userId="58ca6e96-b0ac-40b2-9c26-c066fe62bf66" providerId="ADAL" clId="{0393C6D0-7DA1-4625-831C-12D4341CB1C0}" dt="2022-05-30T03:59:38.576" v="711" actId="478"/>
          <ac:cxnSpMkLst>
            <pc:docMk/>
            <pc:sldMk cId="473502124" sldId="269"/>
            <ac:cxnSpMk id="28" creationId="{A474637C-7AA3-ED79-B511-C678DA7F60B2}"/>
          </ac:cxnSpMkLst>
        </pc:cxnChg>
        <pc:cxnChg chg="mod">
          <ac:chgData name="Jarrod Homer" userId="58ca6e96-b0ac-40b2-9c26-c066fe62bf66" providerId="ADAL" clId="{0393C6D0-7DA1-4625-831C-12D4341CB1C0}" dt="2022-05-30T05:09:19.424" v="942" actId="1036"/>
          <ac:cxnSpMkLst>
            <pc:docMk/>
            <pc:sldMk cId="473502124" sldId="269"/>
            <ac:cxnSpMk id="32" creationId="{5FD7D13F-6325-F1D4-A208-54B828CAC6B9}"/>
          </ac:cxnSpMkLst>
        </pc:cxnChg>
        <pc:cxnChg chg="mod">
          <ac:chgData name="Jarrod Homer" userId="58ca6e96-b0ac-40b2-9c26-c066fe62bf66" providerId="ADAL" clId="{0393C6D0-7DA1-4625-831C-12D4341CB1C0}" dt="2022-05-30T05:09:19.424" v="942" actId="1036"/>
          <ac:cxnSpMkLst>
            <pc:docMk/>
            <pc:sldMk cId="473502124" sldId="269"/>
            <ac:cxnSpMk id="36" creationId="{61339EF2-DCF8-F291-D9A7-6B67216D4CCB}"/>
          </ac:cxnSpMkLst>
        </pc:cxnChg>
        <pc:cxnChg chg="mod">
          <ac:chgData name="Jarrod Homer" userId="58ca6e96-b0ac-40b2-9c26-c066fe62bf66" providerId="ADAL" clId="{0393C6D0-7DA1-4625-831C-12D4341CB1C0}" dt="2022-05-30T05:09:19.424" v="942" actId="1036"/>
          <ac:cxnSpMkLst>
            <pc:docMk/>
            <pc:sldMk cId="473502124" sldId="269"/>
            <ac:cxnSpMk id="39" creationId="{510D30AE-F854-5C72-0625-B5712598C33A}"/>
          </ac:cxnSpMkLst>
        </pc:cxnChg>
        <pc:cxnChg chg="del">
          <ac:chgData name="Jarrod Homer" userId="58ca6e96-b0ac-40b2-9c26-c066fe62bf66" providerId="ADAL" clId="{0393C6D0-7DA1-4625-831C-12D4341CB1C0}" dt="2022-05-30T03:59:38.576" v="711" actId="478"/>
          <ac:cxnSpMkLst>
            <pc:docMk/>
            <pc:sldMk cId="473502124" sldId="269"/>
            <ac:cxnSpMk id="49" creationId="{AAC8D7C1-9493-F08B-C1DE-3DD31C17C43B}"/>
          </ac:cxnSpMkLst>
        </pc:cxnChg>
        <pc:cxnChg chg="del">
          <ac:chgData name="Jarrod Homer" userId="58ca6e96-b0ac-40b2-9c26-c066fe62bf66" providerId="ADAL" clId="{0393C6D0-7DA1-4625-831C-12D4341CB1C0}" dt="2022-05-30T03:59:38.576" v="711" actId="478"/>
          <ac:cxnSpMkLst>
            <pc:docMk/>
            <pc:sldMk cId="473502124" sldId="269"/>
            <ac:cxnSpMk id="53" creationId="{16731CA8-65F4-8D3C-5393-070B94F891EB}"/>
          </ac:cxnSpMkLst>
        </pc:cxnChg>
      </pc:sldChg>
      <pc:sldChg chg="modSp new mod modShow">
        <pc:chgData name="Jarrod Homer" userId="58ca6e96-b0ac-40b2-9c26-c066fe62bf66" providerId="ADAL" clId="{0393C6D0-7DA1-4625-831C-12D4341CB1C0}" dt="2022-05-30T05:27:26.785" v="1354" actId="729"/>
        <pc:sldMkLst>
          <pc:docMk/>
          <pc:sldMk cId="2859138449" sldId="272"/>
        </pc:sldMkLst>
        <pc:spChg chg="mod">
          <ac:chgData name="Jarrod Homer" userId="58ca6e96-b0ac-40b2-9c26-c066fe62bf66" providerId="ADAL" clId="{0393C6D0-7DA1-4625-831C-12D4341CB1C0}" dt="2022-05-30T05:13:40.837" v="990"/>
          <ac:spMkLst>
            <pc:docMk/>
            <pc:sldMk cId="2859138449" sldId="272"/>
            <ac:spMk id="2" creationId="{393FF6C7-38F9-846E-477B-A84E2854390B}"/>
          </ac:spMkLst>
        </pc:spChg>
        <pc:spChg chg="mod">
          <ac:chgData name="Jarrod Homer" userId="58ca6e96-b0ac-40b2-9c26-c066fe62bf66" providerId="ADAL" clId="{0393C6D0-7DA1-4625-831C-12D4341CB1C0}" dt="2022-05-30T05:19:20.786" v="1235" actId="20577"/>
          <ac:spMkLst>
            <pc:docMk/>
            <pc:sldMk cId="2859138449" sldId="272"/>
            <ac:spMk id="3" creationId="{7251B8F1-0C7C-BB4C-128D-6A64E0396CBF}"/>
          </ac:spMkLst>
        </pc:spChg>
      </pc:sldChg>
      <pc:sldChg chg="delSp modSp add del mod">
        <pc:chgData name="Jarrod Homer" userId="58ca6e96-b0ac-40b2-9c26-c066fe62bf66" providerId="ADAL" clId="{0393C6D0-7DA1-4625-831C-12D4341CB1C0}" dt="2022-05-30T05:13:35.657" v="988" actId="47"/>
        <pc:sldMkLst>
          <pc:docMk/>
          <pc:sldMk cId="3346497159" sldId="272"/>
        </pc:sldMkLst>
        <pc:spChg chg="mod">
          <ac:chgData name="Jarrod Homer" userId="58ca6e96-b0ac-40b2-9c26-c066fe62bf66" providerId="ADAL" clId="{0393C6D0-7DA1-4625-831C-12D4341CB1C0}" dt="2022-05-30T05:13:27.471" v="987" actId="20577"/>
          <ac:spMkLst>
            <pc:docMk/>
            <pc:sldMk cId="3346497159" sldId="272"/>
            <ac:spMk id="2" creationId="{BC6CB1A6-0C5E-48A4-957F-C89CB28F9F2B}"/>
          </ac:spMkLst>
        </pc:spChg>
        <pc:spChg chg="del">
          <ac:chgData name="Jarrod Homer" userId="58ca6e96-b0ac-40b2-9c26-c066fe62bf66" providerId="ADAL" clId="{0393C6D0-7DA1-4625-831C-12D4341CB1C0}" dt="2022-05-30T05:13:16.141" v="949" actId="478"/>
          <ac:spMkLst>
            <pc:docMk/>
            <pc:sldMk cId="3346497159" sldId="272"/>
            <ac:spMk id="3" creationId="{138B00AF-934E-1170-2B0B-140CDCF1D264}"/>
          </ac:spMkLst>
        </pc:spChg>
        <pc:grpChg chg="del">
          <ac:chgData name="Jarrod Homer" userId="58ca6e96-b0ac-40b2-9c26-c066fe62bf66" providerId="ADAL" clId="{0393C6D0-7DA1-4625-831C-12D4341CB1C0}" dt="2022-05-30T05:13:15.410" v="948" actId="478"/>
          <ac:grpSpMkLst>
            <pc:docMk/>
            <pc:sldMk cId="3346497159" sldId="272"/>
            <ac:grpSpMk id="43" creationId="{9D638385-18A5-B655-141D-1B6207615299}"/>
          </ac:grpSpMkLst>
        </pc:grpChg>
        <pc:picChg chg="del">
          <ac:chgData name="Jarrod Homer" userId="58ca6e96-b0ac-40b2-9c26-c066fe62bf66" providerId="ADAL" clId="{0393C6D0-7DA1-4625-831C-12D4341CB1C0}" dt="2022-05-30T05:13:16.725" v="950" actId="478"/>
          <ac:picMkLst>
            <pc:docMk/>
            <pc:sldMk cId="3346497159" sldId="272"/>
            <ac:picMk id="2050" creationId="{FE0021CC-E16F-0830-618F-F6B6DBDE205E}"/>
          </ac:picMkLst>
        </pc:picChg>
      </pc:sldChg>
      <pc:sldChg chg="modSp add mod modShow">
        <pc:chgData name="Jarrod Homer" userId="58ca6e96-b0ac-40b2-9c26-c066fe62bf66" providerId="ADAL" clId="{0393C6D0-7DA1-4625-831C-12D4341CB1C0}" dt="2022-05-30T05:27:29.379" v="1355" actId="729"/>
        <pc:sldMkLst>
          <pc:docMk/>
          <pc:sldMk cId="1119095894" sldId="273"/>
        </pc:sldMkLst>
        <pc:spChg chg="mod">
          <ac:chgData name="Jarrod Homer" userId="58ca6e96-b0ac-40b2-9c26-c066fe62bf66" providerId="ADAL" clId="{0393C6D0-7DA1-4625-831C-12D4341CB1C0}" dt="2022-05-30T05:19:36.704" v="1279" actId="20577"/>
          <ac:spMkLst>
            <pc:docMk/>
            <pc:sldMk cId="1119095894" sldId="273"/>
            <ac:spMk id="2" creationId="{393FF6C7-38F9-846E-477B-A84E2854390B}"/>
          </ac:spMkLst>
        </pc:spChg>
        <pc:spChg chg="mod">
          <ac:chgData name="Jarrod Homer" userId="58ca6e96-b0ac-40b2-9c26-c066fe62bf66" providerId="ADAL" clId="{0393C6D0-7DA1-4625-831C-12D4341CB1C0}" dt="2022-05-30T05:19:56.915" v="1335" actId="20577"/>
          <ac:spMkLst>
            <pc:docMk/>
            <pc:sldMk cId="1119095894" sldId="273"/>
            <ac:spMk id="3" creationId="{7251B8F1-0C7C-BB4C-128D-6A64E0396CBF}"/>
          </ac:spMkLst>
        </pc:spChg>
      </pc:sldChg>
      <pc:sldChg chg="modSp mod">
        <pc:chgData name="Jarrod Homer" userId="58ca6e96-b0ac-40b2-9c26-c066fe62bf66" providerId="ADAL" clId="{0393C6D0-7DA1-4625-831C-12D4341CB1C0}" dt="2022-05-30T05:37:49.629" v="1374" actId="20577"/>
        <pc:sldMkLst>
          <pc:docMk/>
          <pc:sldMk cId="3660199807" sldId="274"/>
        </pc:sldMkLst>
        <pc:spChg chg="mod">
          <ac:chgData name="Jarrod Homer" userId="58ca6e96-b0ac-40b2-9c26-c066fe62bf66" providerId="ADAL" clId="{0393C6D0-7DA1-4625-831C-12D4341CB1C0}" dt="2022-05-30T05:37:49.629" v="1374" actId="20577"/>
          <ac:spMkLst>
            <pc:docMk/>
            <pc:sldMk cId="3660199807" sldId="274"/>
            <ac:spMk id="3" creationId="{8C7CD7EA-C028-225A-F760-4A3FB6FD327E}"/>
          </ac:spMkLst>
        </pc:spChg>
      </pc:sldChg>
      <pc:sldChg chg="delSp modSp add mod">
        <pc:chgData name="Jarrod Homer" userId="58ca6e96-b0ac-40b2-9c26-c066fe62bf66" providerId="ADAL" clId="{0393C6D0-7DA1-4625-831C-12D4341CB1C0}" dt="2022-05-30T05:49:46.329" v="1490" actId="13926"/>
        <pc:sldMkLst>
          <pc:docMk/>
          <pc:sldMk cId="4286349123" sldId="275"/>
        </pc:sldMkLst>
        <pc:spChg chg="mod">
          <ac:chgData name="Jarrod Homer" userId="58ca6e96-b0ac-40b2-9c26-c066fe62bf66" providerId="ADAL" clId="{0393C6D0-7DA1-4625-831C-12D4341CB1C0}" dt="2022-05-30T05:49:46.329" v="1490" actId="13926"/>
          <ac:spMkLst>
            <pc:docMk/>
            <pc:sldMk cId="4286349123" sldId="275"/>
            <ac:spMk id="2" creationId="{BC6CB1A6-0C5E-48A4-957F-C89CB28F9F2B}"/>
          </ac:spMkLst>
        </pc:spChg>
        <pc:spChg chg="mod">
          <ac:chgData name="Jarrod Homer" userId="58ca6e96-b0ac-40b2-9c26-c066fe62bf66" providerId="ADAL" clId="{0393C6D0-7DA1-4625-831C-12D4341CB1C0}" dt="2022-05-30T05:48:56.507" v="1377" actId="1076"/>
          <ac:spMkLst>
            <pc:docMk/>
            <pc:sldMk cId="4286349123" sldId="275"/>
            <ac:spMk id="6" creationId="{3273674D-D69A-64EE-2D0D-45CB85694B7F}"/>
          </ac:spMkLst>
        </pc:spChg>
        <pc:spChg chg="mod">
          <ac:chgData name="Jarrod Homer" userId="58ca6e96-b0ac-40b2-9c26-c066fe62bf66" providerId="ADAL" clId="{0393C6D0-7DA1-4625-831C-12D4341CB1C0}" dt="2022-05-30T05:48:56.507" v="1377" actId="1076"/>
          <ac:spMkLst>
            <pc:docMk/>
            <pc:sldMk cId="4286349123" sldId="275"/>
            <ac:spMk id="8" creationId="{E313479E-11DA-258D-BE43-57EBF873E8FC}"/>
          </ac:spMkLst>
        </pc:spChg>
        <pc:spChg chg="mod">
          <ac:chgData name="Jarrod Homer" userId="58ca6e96-b0ac-40b2-9c26-c066fe62bf66" providerId="ADAL" clId="{0393C6D0-7DA1-4625-831C-12D4341CB1C0}" dt="2022-05-30T05:48:56.507" v="1377" actId="1076"/>
          <ac:spMkLst>
            <pc:docMk/>
            <pc:sldMk cId="4286349123" sldId="275"/>
            <ac:spMk id="38" creationId="{8BBAA39B-D9DF-ABC6-B0EC-15EB44DA53BB}"/>
          </ac:spMkLst>
        </pc:spChg>
        <pc:grpChg chg="mod">
          <ac:chgData name="Jarrod Homer" userId="58ca6e96-b0ac-40b2-9c26-c066fe62bf66" providerId="ADAL" clId="{0393C6D0-7DA1-4625-831C-12D4341CB1C0}" dt="2022-05-30T05:48:56.507" v="1377" actId="1076"/>
          <ac:grpSpMkLst>
            <pc:docMk/>
            <pc:sldMk cId="4286349123" sldId="275"/>
            <ac:grpSpMk id="7" creationId="{77758E33-1295-CE60-CE2D-5B0EF7FD6C3F}"/>
          </ac:grpSpMkLst>
        </pc:grpChg>
        <pc:grpChg chg="mod">
          <ac:chgData name="Jarrod Homer" userId="58ca6e96-b0ac-40b2-9c26-c066fe62bf66" providerId="ADAL" clId="{0393C6D0-7DA1-4625-831C-12D4341CB1C0}" dt="2022-05-30T05:48:56.507" v="1377" actId="1076"/>
          <ac:grpSpMkLst>
            <pc:docMk/>
            <pc:sldMk cId="4286349123" sldId="275"/>
            <ac:grpSpMk id="11" creationId="{7B2E9F99-C35D-23C8-9CCA-683B7DF7DF90}"/>
          </ac:grpSpMkLst>
        </pc:grpChg>
        <pc:grpChg chg="mod">
          <ac:chgData name="Jarrod Homer" userId="58ca6e96-b0ac-40b2-9c26-c066fe62bf66" providerId="ADAL" clId="{0393C6D0-7DA1-4625-831C-12D4341CB1C0}" dt="2022-05-30T05:48:56.507" v="1377" actId="1076"/>
          <ac:grpSpMkLst>
            <pc:docMk/>
            <pc:sldMk cId="4286349123" sldId="275"/>
            <ac:grpSpMk id="37" creationId="{BDF8DEFB-A0E7-B615-6690-388BC13E2CB6}"/>
          </ac:grpSpMkLst>
        </pc:grpChg>
        <pc:grpChg chg="del mod">
          <ac:chgData name="Jarrod Homer" userId="58ca6e96-b0ac-40b2-9c26-c066fe62bf66" providerId="ADAL" clId="{0393C6D0-7DA1-4625-831C-12D4341CB1C0}" dt="2022-05-30T05:48:57.755" v="1378" actId="478"/>
          <ac:grpSpMkLst>
            <pc:docMk/>
            <pc:sldMk cId="4286349123" sldId="275"/>
            <ac:grpSpMk id="43" creationId="{9D638385-18A5-B655-141D-1B6207615299}"/>
          </ac:grpSpMkLst>
        </pc:grpChg>
        <pc:picChg chg="mod">
          <ac:chgData name="Jarrod Homer" userId="58ca6e96-b0ac-40b2-9c26-c066fe62bf66" providerId="ADAL" clId="{0393C6D0-7DA1-4625-831C-12D4341CB1C0}" dt="2022-05-30T05:48:56.507" v="1377" actId="1076"/>
          <ac:picMkLst>
            <pc:docMk/>
            <pc:sldMk cId="4286349123" sldId="275"/>
            <ac:picMk id="4" creationId="{513ECFEC-8159-9879-9F0C-C573AE4440C3}"/>
          </ac:picMkLst>
        </pc:picChg>
        <pc:picChg chg="del">
          <ac:chgData name="Jarrod Homer" userId="58ca6e96-b0ac-40b2-9c26-c066fe62bf66" providerId="ADAL" clId="{0393C6D0-7DA1-4625-831C-12D4341CB1C0}" dt="2022-05-30T05:48:58.480" v="1379" actId="478"/>
          <ac:picMkLst>
            <pc:docMk/>
            <pc:sldMk cId="4286349123" sldId="275"/>
            <ac:picMk id="13" creationId="{D3CDC8F0-B92F-55CA-F859-B93FCD6D93AA}"/>
          </ac:picMkLst>
        </pc:picChg>
        <pc:picChg chg="mod">
          <ac:chgData name="Jarrod Homer" userId="58ca6e96-b0ac-40b2-9c26-c066fe62bf66" providerId="ADAL" clId="{0393C6D0-7DA1-4625-831C-12D4341CB1C0}" dt="2022-05-30T05:48:56.507" v="1377" actId="1076"/>
          <ac:picMkLst>
            <pc:docMk/>
            <pc:sldMk cId="4286349123" sldId="275"/>
            <ac:picMk id="1028" creationId="{F881C0D8-5122-CEE3-3A9D-554C1A62F8FA}"/>
          </ac:picMkLst>
        </pc:picChg>
        <pc:cxnChg chg="mod">
          <ac:chgData name="Jarrod Homer" userId="58ca6e96-b0ac-40b2-9c26-c066fe62bf66" providerId="ADAL" clId="{0393C6D0-7DA1-4625-831C-12D4341CB1C0}" dt="2022-05-30T05:48:56.507" v="1377" actId="1076"/>
          <ac:cxnSpMkLst>
            <pc:docMk/>
            <pc:sldMk cId="4286349123" sldId="275"/>
            <ac:cxnSpMk id="10" creationId="{1826C2C2-5C2F-A5C8-C9D4-D1C9B82946D3}"/>
          </ac:cxnSpMkLst>
        </pc:cxnChg>
        <pc:cxnChg chg="mod">
          <ac:chgData name="Jarrod Homer" userId="58ca6e96-b0ac-40b2-9c26-c066fe62bf66" providerId="ADAL" clId="{0393C6D0-7DA1-4625-831C-12D4341CB1C0}" dt="2022-05-30T05:48:56.507" v="1377" actId="1076"/>
          <ac:cxnSpMkLst>
            <pc:docMk/>
            <pc:sldMk cId="4286349123" sldId="275"/>
            <ac:cxnSpMk id="32" creationId="{5FD7D13F-6325-F1D4-A208-54B828CAC6B9}"/>
          </ac:cxnSpMkLst>
        </pc:cxnChg>
        <pc:cxnChg chg="mod">
          <ac:chgData name="Jarrod Homer" userId="58ca6e96-b0ac-40b2-9c26-c066fe62bf66" providerId="ADAL" clId="{0393C6D0-7DA1-4625-831C-12D4341CB1C0}" dt="2022-05-30T05:48:56.507" v="1377" actId="1076"/>
          <ac:cxnSpMkLst>
            <pc:docMk/>
            <pc:sldMk cId="4286349123" sldId="275"/>
            <ac:cxnSpMk id="36" creationId="{61339EF2-DCF8-F291-D9A7-6B67216D4CCB}"/>
          </ac:cxnSpMkLst>
        </pc:cxnChg>
        <pc:cxnChg chg="mod">
          <ac:chgData name="Jarrod Homer" userId="58ca6e96-b0ac-40b2-9c26-c066fe62bf66" providerId="ADAL" clId="{0393C6D0-7DA1-4625-831C-12D4341CB1C0}" dt="2022-05-30T05:48:56.507" v="1377" actId="1076"/>
          <ac:cxnSpMkLst>
            <pc:docMk/>
            <pc:sldMk cId="4286349123" sldId="275"/>
            <ac:cxnSpMk id="39" creationId="{510D30AE-F854-5C72-0625-B5712598C33A}"/>
          </ac:cxnSpMkLst>
        </pc:cxnChg>
      </pc:sldChg>
    </pc:docChg>
  </pc:docChgLst>
  <pc:docChgLst>
    <pc:chgData name="Ethan Muhlon" userId="S::muhlon.e@northeastern.edu::def97f1f-22be-47e9-9145-d02ae08c2b33" providerId="AD" clId="Web-{7D825146-9AF9-AFB6-2E91-DEC59248F53D}"/>
    <pc:docChg chg="delSld modSld modSection">
      <pc:chgData name="Ethan Muhlon" userId="S::muhlon.e@northeastern.edu::def97f1f-22be-47e9-9145-d02ae08c2b33" providerId="AD" clId="Web-{7D825146-9AF9-AFB6-2E91-DEC59248F53D}" dt="2022-06-22T05:21:39.509" v="146" actId="1076"/>
      <pc:docMkLst>
        <pc:docMk/>
      </pc:docMkLst>
      <pc:sldChg chg="addSp delSp modSp del delAnim modNotes">
        <pc:chgData name="Ethan Muhlon" userId="S::muhlon.e@northeastern.edu::def97f1f-22be-47e9-9145-d02ae08c2b33" providerId="AD" clId="Web-{7D825146-9AF9-AFB6-2E91-DEC59248F53D}" dt="2022-06-22T05:21:39.509" v="146" actId="1076"/>
        <pc:sldMkLst>
          <pc:docMk/>
          <pc:sldMk cId="3852044414" sldId="307"/>
        </pc:sldMkLst>
        <pc:spChg chg="del">
          <ac:chgData name="Ethan Muhlon" userId="S::muhlon.e@northeastern.edu::def97f1f-22be-47e9-9145-d02ae08c2b33" providerId="AD" clId="Web-{7D825146-9AF9-AFB6-2E91-DEC59248F53D}" dt="2022-06-22T05:20:49.867" v="136"/>
          <ac:spMkLst>
            <pc:docMk/>
            <pc:sldMk cId="3852044414" sldId="307"/>
            <ac:spMk id="3" creationId="{29448260-DC79-486F-A2B0-0AED1EB9B1D9}"/>
          </ac:spMkLst>
        </pc:spChg>
        <pc:spChg chg="add del">
          <ac:chgData name="Ethan Muhlon" userId="S::muhlon.e@northeastern.edu::def97f1f-22be-47e9-9145-d02ae08c2b33" providerId="AD" clId="Web-{7D825146-9AF9-AFB6-2E91-DEC59248F53D}" dt="2022-06-21T23:41:18.645" v="6"/>
          <ac:spMkLst>
            <pc:docMk/>
            <pc:sldMk cId="3852044414" sldId="307"/>
            <ac:spMk id="4" creationId="{59333F6B-F0B1-FD53-0C45-229B646A0036}"/>
          </ac:spMkLst>
        </pc:spChg>
        <pc:graphicFrameChg chg="add mod modGraphic">
          <ac:chgData name="Ethan Muhlon" userId="S::muhlon.e@northeastern.edu::def97f1f-22be-47e9-9145-d02ae08c2b33" providerId="AD" clId="Web-{7D825146-9AF9-AFB6-2E91-DEC59248F53D}" dt="2022-06-22T05:21:29.571" v="142" actId="1076"/>
          <ac:graphicFrameMkLst>
            <pc:docMk/>
            <pc:sldMk cId="3852044414" sldId="307"/>
            <ac:graphicFrameMk id="4" creationId="{35CB08CA-9F04-619A-9453-FBBB13FDE182}"/>
          </ac:graphicFrameMkLst>
        </pc:graphicFrameChg>
        <pc:graphicFrameChg chg="del">
          <ac:chgData name="Ethan Muhlon" userId="S::muhlon.e@northeastern.edu::def97f1f-22be-47e9-9145-d02ae08c2b33" providerId="AD" clId="Web-{7D825146-9AF9-AFB6-2E91-DEC59248F53D}" dt="2022-06-21T23:40:45.300" v="0"/>
          <ac:graphicFrameMkLst>
            <pc:docMk/>
            <pc:sldMk cId="3852044414" sldId="307"/>
            <ac:graphicFrameMk id="5" creationId="{3CE54738-41C7-2734-0171-DE1C96D77FE6}"/>
          </ac:graphicFrameMkLst>
        </pc:graphicFrameChg>
        <pc:picChg chg="add mod">
          <ac:chgData name="Ethan Muhlon" userId="S::muhlon.e@northeastern.edu::def97f1f-22be-47e9-9145-d02ae08c2b33" providerId="AD" clId="Web-{7D825146-9AF9-AFB6-2E91-DEC59248F53D}" dt="2022-06-21T23:44:49.932" v="90" actId="1076"/>
          <ac:picMkLst>
            <pc:docMk/>
            <pc:sldMk cId="3852044414" sldId="307"/>
            <ac:picMk id="3" creationId="{2DDBD0C9-A1BB-C200-42E6-39A6F92FE7D7}"/>
          </ac:picMkLst>
        </pc:picChg>
        <pc:picChg chg="add mod">
          <ac:chgData name="Ethan Muhlon" userId="S::muhlon.e@northeastern.edu::def97f1f-22be-47e9-9145-d02ae08c2b33" providerId="AD" clId="Web-{7D825146-9AF9-AFB6-2E91-DEC59248F53D}" dt="2022-06-22T05:21:39.509" v="146" actId="1076"/>
          <ac:picMkLst>
            <pc:docMk/>
            <pc:sldMk cId="3852044414" sldId="307"/>
            <ac:picMk id="5" creationId="{EE45099A-D92B-782E-71F1-C166607B8DE9}"/>
          </ac:picMkLst>
        </pc:picChg>
        <pc:picChg chg="add del mod">
          <ac:chgData name="Ethan Muhlon" userId="S::muhlon.e@northeastern.edu::def97f1f-22be-47e9-9145-d02ae08c2b33" providerId="AD" clId="Web-{7D825146-9AF9-AFB6-2E91-DEC59248F53D}" dt="2022-06-22T05:07:27.512" v="123"/>
          <ac:picMkLst>
            <pc:docMk/>
            <pc:sldMk cId="3852044414" sldId="307"/>
            <ac:picMk id="6" creationId="{D83768F9-76C0-9B47-9E83-2C37E5E3E96A}"/>
          </ac:picMkLst>
        </pc:picChg>
        <pc:picChg chg="add del mod">
          <ac:chgData name="Ethan Muhlon" userId="S::muhlon.e@northeastern.edu::def97f1f-22be-47e9-9145-d02ae08c2b33" providerId="AD" clId="Web-{7D825146-9AF9-AFB6-2E91-DEC59248F53D}" dt="2022-06-21T23:44:24.666" v="85"/>
          <ac:picMkLst>
            <pc:docMk/>
            <pc:sldMk cId="3852044414" sldId="307"/>
            <ac:picMk id="7" creationId="{B36EB743-F394-6C03-0CD7-258D8A0691E8}"/>
          </ac:picMkLst>
        </pc:picChg>
        <pc:picChg chg="add del mod">
          <ac:chgData name="Ethan Muhlon" userId="S::muhlon.e@northeastern.edu::def97f1f-22be-47e9-9145-d02ae08c2b33" providerId="AD" clId="Web-{7D825146-9AF9-AFB6-2E91-DEC59248F53D}" dt="2022-06-21T23:45:23.589" v="92"/>
          <ac:picMkLst>
            <pc:docMk/>
            <pc:sldMk cId="3852044414" sldId="307"/>
            <ac:picMk id="8" creationId="{208FDC87-9C17-78F5-09CE-4F0BE76B878E}"/>
          </ac:picMkLst>
        </pc:picChg>
        <pc:picChg chg="add del mod">
          <ac:chgData name="Ethan Muhlon" userId="S::muhlon.e@northeastern.edu::def97f1f-22be-47e9-9145-d02ae08c2b33" providerId="AD" clId="Web-{7D825146-9AF9-AFB6-2E91-DEC59248F53D}" dt="2022-06-22T05:07:28.277" v="124"/>
          <ac:picMkLst>
            <pc:docMk/>
            <pc:sldMk cId="3852044414" sldId="307"/>
            <ac:picMk id="9" creationId="{62AF14C0-0DF4-8DD1-7228-841548E25F83}"/>
          </ac:picMkLst>
        </pc:picChg>
        <pc:picChg chg="del">
          <ac:chgData name="Ethan Muhlon" userId="S::muhlon.e@northeastern.edu::def97f1f-22be-47e9-9145-d02ae08c2b33" providerId="AD" clId="Web-{7D825146-9AF9-AFB6-2E91-DEC59248F53D}" dt="2022-06-22T05:20:41.882" v="134"/>
          <ac:picMkLst>
            <pc:docMk/>
            <pc:sldMk cId="3852044414" sldId="307"/>
            <ac:picMk id="1026" creationId="{8C258E07-47F9-400E-879F-B487A1185657}"/>
          </ac:picMkLst>
        </pc:picChg>
        <pc:cxnChg chg="del">
          <ac:chgData name="Ethan Muhlon" userId="S::muhlon.e@northeastern.edu::def97f1f-22be-47e9-9145-d02ae08c2b33" providerId="AD" clId="Web-{7D825146-9AF9-AFB6-2E91-DEC59248F53D}" dt="2022-06-22T05:20:47.616" v="135"/>
          <ac:cxnSpMkLst>
            <pc:docMk/>
            <pc:sldMk cId="3852044414" sldId="307"/>
            <ac:cxnSpMk id="6" creationId="{70729502-8ACC-46B6-816B-CFDECC95225F}"/>
          </ac:cxnSpMkLst>
        </pc:cxnChg>
      </pc:sldChg>
    </pc:docChg>
  </pc:docChgLst>
  <pc:docChgLst>
    <pc:chgData name="Ethan Holand" userId="740d2024-85ad-4662-9157-12e8a2b729a4" providerId="ADAL" clId="{A661E0BF-6D95-4268-836E-5694882CB6AF}"/>
    <pc:docChg chg="modSld">
      <pc:chgData name="Ethan Holand" userId="740d2024-85ad-4662-9157-12e8a2b729a4" providerId="ADAL" clId="{A661E0BF-6D95-4268-836E-5694882CB6AF}" dt="2022-06-21T16:35:23.498" v="1" actId="571"/>
      <pc:docMkLst>
        <pc:docMk/>
      </pc:docMkLst>
      <pc:sldChg chg="modCm">
        <pc:chgData name="Ethan Holand" userId="740d2024-85ad-4662-9157-12e8a2b729a4" providerId="ADAL" clId="{A661E0BF-6D95-4268-836E-5694882CB6AF}" dt="2022-06-21T16:34:49.479" v="0"/>
        <pc:sldMkLst>
          <pc:docMk/>
          <pc:sldMk cId="2901637430" sldId="295"/>
        </pc:sldMkLst>
      </pc:sldChg>
      <pc:sldChg chg="addSp modSp">
        <pc:chgData name="Ethan Holand" userId="740d2024-85ad-4662-9157-12e8a2b729a4" providerId="ADAL" clId="{A661E0BF-6D95-4268-836E-5694882CB6AF}" dt="2022-06-21T16:35:23.498" v="1" actId="571"/>
        <pc:sldMkLst>
          <pc:docMk/>
          <pc:sldMk cId="4106567380" sldId="306"/>
        </pc:sldMkLst>
        <pc:spChg chg="add mod">
          <ac:chgData name="Ethan Holand" userId="740d2024-85ad-4662-9157-12e8a2b729a4" providerId="ADAL" clId="{A661E0BF-6D95-4268-836E-5694882CB6AF}" dt="2022-06-21T16:35:23.498" v="1" actId="571"/>
          <ac:spMkLst>
            <pc:docMk/>
            <pc:sldMk cId="4106567380" sldId="306"/>
            <ac:spMk id="39" creationId="{E5BAC317-8E88-47B8-8D7C-2DDA4C531501}"/>
          </ac:spMkLst>
        </pc:spChg>
      </pc:sldChg>
    </pc:docChg>
  </pc:docChgLst>
  <pc:docChgLst>
    <pc:chgData name="Ethan Muhlon" userId="def97f1f-22be-47e9-9145-d02ae08c2b33" providerId="ADAL" clId="{B318CBB0-DBD9-DA40-AF9B-6D21F08971C5}"/>
    <pc:docChg chg="undo custSel addSld modSld modSection">
      <pc:chgData name="Ethan Muhlon" userId="def97f1f-22be-47e9-9145-d02ae08c2b33" providerId="ADAL" clId="{B318CBB0-DBD9-DA40-AF9B-6D21F08971C5}" dt="2022-05-30T13:51:15.592" v="206" actId="14100"/>
      <pc:docMkLst>
        <pc:docMk/>
      </pc:docMkLst>
      <pc:sldChg chg="addSp delSp modSp new mod setBg setClrOvrMap">
        <pc:chgData name="Ethan Muhlon" userId="def97f1f-22be-47e9-9145-d02ae08c2b33" providerId="ADAL" clId="{B318CBB0-DBD9-DA40-AF9B-6D21F08971C5}" dt="2022-05-30T13:51:15.592" v="206" actId="14100"/>
        <pc:sldMkLst>
          <pc:docMk/>
          <pc:sldMk cId="3154238738" sldId="284"/>
        </pc:sldMkLst>
        <pc:spChg chg="mod">
          <ac:chgData name="Ethan Muhlon" userId="def97f1f-22be-47e9-9145-d02ae08c2b33" providerId="ADAL" clId="{B318CBB0-DBD9-DA40-AF9B-6D21F08971C5}" dt="2022-05-30T13:51:12.110" v="205" actId="26606"/>
          <ac:spMkLst>
            <pc:docMk/>
            <pc:sldMk cId="3154238738" sldId="284"/>
            <ac:spMk id="2" creationId="{08A1C5E3-72EC-5A01-E884-5FE4357AB0B3}"/>
          </ac:spMkLst>
        </pc:spChg>
        <pc:spChg chg="mod ord">
          <ac:chgData name="Ethan Muhlon" userId="def97f1f-22be-47e9-9145-d02ae08c2b33" providerId="ADAL" clId="{B318CBB0-DBD9-DA40-AF9B-6D21F08971C5}" dt="2022-05-30T13:51:12.110" v="205" actId="26606"/>
          <ac:spMkLst>
            <pc:docMk/>
            <pc:sldMk cId="3154238738" sldId="284"/>
            <ac:spMk id="3" creationId="{72AD405E-99E5-3005-07B9-A77680FAF585}"/>
          </ac:spMkLst>
        </pc:spChg>
        <pc:spChg chg="add del">
          <ac:chgData name="Ethan Muhlon" userId="def97f1f-22be-47e9-9145-d02ae08c2b33" providerId="ADAL" clId="{B318CBB0-DBD9-DA40-AF9B-6D21F08971C5}" dt="2022-05-30T13:50:42.681" v="192" actId="26606"/>
          <ac:spMkLst>
            <pc:docMk/>
            <pc:sldMk cId="3154238738" sldId="284"/>
            <ac:spMk id="14" creationId="{B3684CCF-CEBB-4D8E-A366-95E43D4C790B}"/>
          </ac:spMkLst>
        </pc:spChg>
        <pc:spChg chg="add del">
          <ac:chgData name="Ethan Muhlon" userId="def97f1f-22be-47e9-9145-d02ae08c2b33" providerId="ADAL" clId="{B318CBB0-DBD9-DA40-AF9B-6D21F08971C5}" dt="2022-05-30T13:50:42.681" v="192" actId="26606"/>
          <ac:spMkLst>
            <pc:docMk/>
            <pc:sldMk cId="3154238738" sldId="284"/>
            <ac:spMk id="16" creationId="{70BEB1E7-2F88-40BC-B73D-42E5B6F80BFC}"/>
          </ac:spMkLst>
        </pc:spChg>
        <pc:spChg chg="add del">
          <ac:chgData name="Ethan Muhlon" userId="def97f1f-22be-47e9-9145-d02ae08c2b33" providerId="ADAL" clId="{B318CBB0-DBD9-DA40-AF9B-6D21F08971C5}" dt="2022-05-30T13:50:45.712" v="194" actId="26606"/>
          <ac:spMkLst>
            <pc:docMk/>
            <pc:sldMk cId="3154238738" sldId="284"/>
            <ac:spMk id="18" creationId="{561B2B49-7142-4CA8-A929-4671548E6A5A}"/>
          </ac:spMkLst>
        </pc:spChg>
        <pc:spChg chg="add del">
          <ac:chgData name="Ethan Muhlon" userId="def97f1f-22be-47e9-9145-d02ae08c2b33" providerId="ADAL" clId="{B318CBB0-DBD9-DA40-AF9B-6D21F08971C5}" dt="2022-05-30T13:50:45.712" v="194" actId="26606"/>
          <ac:spMkLst>
            <pc:docMk/>
            <pc:sldMk cId="3154238738" sldId="284"/>
            <ac:spMk id="19" creationId="{2EEE8F11-3582-44B7-9869-F2D26D7DD9D4}"/>
          </ac:spMkLst>
        </pc:spChg>
        <pc:spChg chg="add del">
          <ac:chgData name="Ethan Muhlon" userId="def97f1f-22be-47e9-9145-d02ae08c2b33" providerId="ADAL" clId="{B318CBB0-DBD9-DA40-AF9B-6D21F08971C5}" dt="2022-05-30T13:50:45.712" v="194" actId="26606"/>
          <ac:spMkLst>
            <pc:docMk/>
            <pc:sldMk cId="3154238738" sldId="284"/>
            <ac:spMk id="20" creationId="{2141F1CC-6A53-4BCF-9127-AABB52E2497E}"/>
          </ac:spMkLst>
        </pc:spChg>
        <pc:spChg chg="add del">
          <ac:chgData name="Ethan Muhlon" userId="def97f1f-22be-47e9-9145-d02ae08c2b33" providerId="ADAL" clId="{B318CBB0-DBD9-DA40-AF9B-6D21F08971C5}" dt="2022-05-30T13:50:49.816" v="196" actId="26606"/>
          <ac:spMkLst>
            <pc:docMk/>
            <pc:sldMk cId="3154238738" sldId="284"/>
            <ac:spMk id="22" creationId="{003713C1-2FB2-413B-BF91-3AE41726FB7A}"/>
          </ac:spMkLst>
        </pc:spChg>
        <pc:spChg chg="add del">
          <ac:chgData name="Ethan Muhlon" userId="def97f1f-22be-47e9-9145-d02ae08c2b33" providerId="ADAL" clId="{B318CBB0-DBD9-DA40-AF9B-6D21F08971C5}" dt="2022-05-30T13:50:49.816" v="196" actId="26606"/>
          <ac:spMkLst>
            <pc:docMk/>
            <pc:sldMk cId="3154238738" sldId="284"/>
            <ac:spMk id="23" creationId="{90795B4D-5022-4A7F-A01D-8D880B7CDBE6}"/>
          </ac:spMkLst>
        </pc:spChg>
        <pc:spChg chg="add del">
          <ac:chgData name="Ethan Muhlon" userId="def97f1f-22be-47e9-9145-d02ae08c2b33" providerId="ADAL" clId="{B318CBB0-DBD9-DA40-AF9B-6D21F08971C5}" dt="2022-05-30T13:50:49.816" v="196" actId="26606"/>
          <ac:spMkLst>
            <pc:docMk/>
            <pc:sldMk cId="3154238738" sldId="284"/>
            <ac:spMk id="24" creationId="{AFD19018-DE7C-4796-ADF2-AD2EB0FC0D9C}"/>
          </ac:spMkLst>
        </pc:spChg>
        <pc:spChg chg="add del">
          <ac:chgData name="Ethan Muhlon" userId="def97f1f-22be-47e9-9145-d02ae08c2b33" providerId="ADAL" clId="{B318CBB0-DBD9-DA40-AF9B-6D21F08971C5}" dt="2022-05-30T13:50:49.816" v="196" actId="26606"/>
          <ac:spMkLst>
            <pc:docMk/>
            <pc:sldMk cId="3154238738" sldId="284"/>
            <ac:spMk id="25" creationId="{B1A0A2C2-4F85-44AF-8708-8DCA4B550CB8}"/>
          </ac:spMkLst>
        </pc:spChg>
        <pc:spChg chg="add del">
          <ac:chgData name="Ethan Muhlon" userId="def97f1f-22be-47e9-9145-d02ae08c2b33" providerId="ADAL" clId="{B318CBB0-DBD9-DA40-AF9B-6D21F08971C5}" dt="2022-05-30T13:50:56.612" v="198" actId="26606"/>
          <ac:spMkLst>
            <pc:docMk/>
            <pc:sldMk cId="3154238738" sldId="284"/>
            <ac:spMk id="27" creationId="{C99A8FB7-A79B-4BC9-9D56-B79587F6AA3E}"/>
          </ac:spMkLst>
        </pc:spChg>
        <pc:spChg chg="add del">
          <ac:chgData name="Ethan Muhlon" userId="def97f1f-22be-47e9-9145-d02ae08c2b33" providerId="ADAL" clId="{B318CBB0-DBD9-DA40-AF9B-6D21F08971C5}" dt="2022-05-30T13:50:56.612" v="198" actId="26606"/>
          <ac:spMkLst>
            <pc:docMk/>
            <pc:sldMk cId="3154238738" sldId="284"/>
            <ac:spMk id="28" creationId="{B6114379-CEF2-4927-BEAC-763037C09A9E}"/>
          </ac:spMkLst>
        </pc:spChg>
        <pc:spChg chg="add del">
          <ac:chgData name="Ethan Muhlon" userId="def97f1f-22be-47e9-9145-d02ae08c2b33" providerId="ADAL" clId="{B318CBB0-DBD9-DA40-AF9B-6D21F08971C5}" dt="2022-05-30T13:50:56.612" v="198" actId="26606"/>
          <ac:spMkLst>
            <pc:docMk/>
            <pc:sldMk cId="3154238738" sldId="284"/>
            <ac:spMk id="29" creationId="{B23893E2-3349-46D7-A7AA-B9E447957FB1}"/>
          </ac:spMkLst>
        </pc:spChg>
        <pc:spChg chg="add del">
          <ac:chgData name="Ethan Muhlon" userId="def97f1f-22be-47e9-9145-d02ae08c2b33" providerId="ADAL" clId="{B318CBB0-DBD9-DA40-AF9B-6D21F08971C5}" dt="2022-05-30T13:50:56.612" v="198" actId="26606"/>
          <ac:spMkLst>
            <pc:docMk/>
            <pc:sldMk cId="3154238738" sldId="284"/>
            <ac:spMk id="30" creationId="{C14C23C8-0D86-4D9E-A9C7-76291675C442}"/>
          </ac:spMkLst>
        </pc:spChg>
        <pc:spChg chg="add del">
          <ac:chgData name="Ethan Muhlon" userId="def97f1f-22be-47e9-9145-d02ae08c2b33" providerId="ADAL" clId="{B318CBB0-DBD9-DA40-AF9B-6D21F08971C5}" dt="2022-05-30T13:50:56.612" v="198" actId="26606"/>
          <ac:spMkLst>
            <pc:docMk/>
            <pc:sldMk cId="3154238738" sldId="284"/>
            <ac:spMk id="31" creationId="{2B7592FE-10D1-4664-B623-353F47C8DF7F}"/>
          </ac:spMkLst>
        </pc:spChg>
        <pc:spChg chg="add del">
          <ac:chgData name="Ethan Muhlon" userId="def97f1f-22be-47e9-9145-d02ae08c2b33" providerId="ADAL" clId="{B318CBB0-DBD9-DA40-AF9B-6D21F08971C5}" dt="2022-05-30T13:50:56.612" v="198" actId="26606"/>
          <ac:spMkLst>
            <pc:docMk/>
            <pc:sldMk cId="3154238738" sldId="284"/>
            <ac:spMk id="32" creationId="{32248578-C6EF-47FB-8B88-AD65C27452B1}"/>
          </ac:spMkLst>
        </pc:spChg>
        <pc:spChg chg="add del">
          <ac:chgData name="Ethan Muhlon" userId="def97f1f-22be-47e9-9145-d02ae08c2b33" providerId="ADAL" clId="{B318CBB0-DBD9-DA40-AF9B-6D21F08971C5}" dt="2022-05-30T13:51:03.496" v="200" actId="26606"/>
          <ac:spMkLst>
            <pc:docMk/>
            <pc:sldMk cId="3154238738" sldId="284"/>
            <ac:spMk id="34" creationId="{AD96FDFD-4E42-4A06-B8B5-768A1DB9C2A9}"/>
          </ac:spMkLst>
        </pc:spChg>
        <pc:spChg chg="add del">
          <ac:chgData name="Ethan Muhlon" userId="def97f1f-22be-47e9-9145-d02ae08c2b33" providerId="ADAL" clId="{B318CBB0-DBD9-DA40-AF9B-6D21F08971C5}" dt="2022-05-30T13:51:07.380" v="202" actId="26606"/>
          <ac:spMkLst>
            <pc:docMk/>
            <pc:sldMk cId="3154238738" sldId="284"/>
            <ac:spMk id="36" creationId="{B3684CCF-CEBB-4D8E-A366-95E43D4C790B}"/>
          </ac:spMkLst>
        </pc:spChg>
        <pc:spChg chg="add del">
          <ac:chgData name="Ethan Muhlon" userId="def97f1f-22be-47e9-9145-d02ae08c2b33" providerId="ADAL" clId="{B318CBB0-DBD9-DA40-AF9B-6D21F08971C5}" dt="2022-05-30T13:51:07.380" v="202" actId="26606"/>
          <ac:spMkLst>
            <pc:docMk/>
            <pc:sldMk cId="3154238738" sldId="284"/>
            <ac:spMk id="37" creationId="{70BEB1E7-2F88-40BC-B73D-42E5B6F80BFC}"/>
          </ac:spMkLst>
        </pc:spChg>
        <pc:spChg chg="add del">
          <ac:chgData name="Ethan Muhlon" userId="def97f1f-22be-47e9-9145-d02ae08c2b33" providerId="ADAL" clId="{B318CBB0-DBD9-DA40-AF9B-6D21F08971C5}" dt="2022-05-30T13:51:12.082" v="204" actId="26606"/>
          <ac:spMkLst>
            <pc:docMk/>
            <pc:sldMk cId="3154238738" sldId="284"/>
            <ac:spMk id="39" creationId="{2EEE8F11-3582-44B7-9869-F2D26D7DD9D4}"/>
          </ac:spMkLst>
        </pc:spChg>
        <pc:spChg chg="add del">
          <ac:chgData name="Ethan Muhlon" userId="def97f1f-22be-47e9-9145-d02ae08c2b33" providerId="ADAL" clId="{B318CBB0-DBD9-DA40-AF9B-6D21F08971C5}" dt="2022-05-30T13:51:12.082" v="204" actId="26606"/>
          <ac:spMkLst>
            <pc:docMk/>
            <pc:sldMk cId="3154238738" sldId="284"/>
            <ac:spMk id="40" creationId="{2141F1CC-6A53-4BCF-9127-AABB52E2497E}"/>
          </ac:spMkLst>
        </pc:spChg>
        <pc:spChg chg="add del">
          <ac:chgData name="Ethan Muhlon" userId="def97f1f-22be-47e9-9145-d02ae08c2b33" providerId="ADAL" clId="{B318CBB0-DBD9-DA40-AF9B-6D21F08971C5}" dt="2022-05-30T13:51:12.082" v="204" actId="26606"/>
          <ac:spMkLst>
            <pc:docMk/>
            <pc:sldMk cId="3154238738" sldId="284"/>
            <ac:spMk id="41" creationId="{561B2B49-7142-4CA8-A929-4671548E6A5A}"/>
          </ac:spMkLst>
        </pc:spChg>
        <pc:spChg chg="add">
          <ac:chgData name="Ethan Muhlon" userId="def97f1f-22be-47e9-9145-d02ae08c2b33" providerId="ADAL" clId="{B318CBB0-DBD9-DA40-AF9B-6D21F08971C5}" dt="2022-05-30T13:51:12.110" v="205" actId="26606"/>
          <ac:spMkLst>
            <pc:docMk/>
            <pc:sldMk cId="3154238738" sldId="284"/>
            <ac:spMk id="43" creationId="{B3684CCF-CEBB-4D8E-A366-95E43D4C790B}"/>
          </ac:spMkLst>
        </pc:spChg>
        <pc:spChg chg="add">
          <ac:chgData name="Ethan Muhlon" userId="def97f1f-22be-47e9-9145-d02ae08c2b33" providerId="ADAL" clId="{B318CBB0-DBD9-DA40-AF9B-6D21F08971C5}" dt="2022-05-30T13:51:12.110" v="205" actId="26606"/>
          <ac:spMkLst>
            <pc:docMk/>
            <pc:sldMk cId="3154238738" sldId="284"/>
            <ac:spMk id="44" creationId="{70BEB1E7-2F88-40BC-B73D-42E5B6F80BFC}"/>
          </ac:spMkLst>
        </pc:spChg>
        <pc:picChg chg="add mod ord">
          <ac:chgData name="Ethan Muhlon" userId="def97f1f-22be-47e9-9145-d02ae08c2b33" providerId="ADAL" clId="{B318CBB0-DBD9-DA40-AF9B-6D21F08971C5}" dt="2022-05-30T13:51:12.110" v="205" actId="26606"/>
          <ac:picMkLst>
            <pc:docMk/>
            <pc:sldMk cId="3154238738" sldId="284"/>
            <ac:picMk id="5" creationId="{72433BCF-0136-7A03-3853-EC25108B2741}"/>
          </ac:picMkLst>
        </pc:picChg>
        <pc:picChg chg="add mod ord">
          <ac:chgData name="Ethan Muhlon" userId="def97f1f-22be-47e9-9145-d02ae08c2b33" providerId="ADAL" clId="{B318CBB0-DBD9-DA40-AF9B-6D21F08971C5}" dt="2022-05-30T13:51:12.110" v="205" actId="26606"/>
          <ac:picMkLst>
            <pc:docMk/>
            <pc:sldMk cId="3154238738" sldId="284"/>
            <ac:picMk id="7" creationId="{2B511844-DE6B-D302-7F79-8E367C5345D9}"/>
          </ac:picMkLst>
        </pc:picChg>
        <pc:picChg chg="add mod ord">
          <ac:chgData name="Ethan Muhlon" userId="def97f1f-22be-47e9-9145-d02ae08c2b33" providerId="ADAL" clId="{B318CBB0-DBD9-DA40-AF9B-6D21F08971C5}" dt="2022-05-30T13:51:15.592" v="206" actId="14100"/>
          <ac:picMkLst>
            <pc:docMk/>
            <pc:sldMk cId="3154238738" sldId="284"/>
            <ac:picMk id="9" creationId="{0EC985B7-9BA1-4FB6-8DA0-4A37108FA0F2}"/>
          </ac:picMkLst>
        </pc:picChg>
      </pc:sldChg>
    </pc:docChg>
  </pc:docChgLst>
  <pc:docChgLst>
    <pc:chgData name="Ethan Holand" userId="S::holand.e@northeastern.edu::740d2024-85ad-4662-9157-12e8a2b729a4" providerId="AD" clId="Web-{2F1B2E43-B1AE-450A-FFE3-0BFA5E4C1209}"/>
    <pc:docChg chg="modSld">
      <pc:chgData name="Ethan Holand" userId="S::holand.e@northeastern.edu::740d2024-85ad-4662-9157-12e8a2b729a4" providerId="AD" clId="Web-{2F1B2E43-B1AE-450A-FFE3-0BFA5E4C1209}" dt="2022-05-29T14:57:45.839" v="213"/>
      <pc:docMkLst>
        <pc:docMk/>
      </pc:docMkLst>
      <pc:sldChg chg="addSp delSp modSp">
        <pc:chgData name="Ethan Holand" userId="S::holand.e@northeastern.edu::740d2024-85ad-4662-9157-12e8a2b729a4" providerId="AD" clId="Web-{2F1B2E43-B1AE-450A-FFE3-0BFA5E4C1209}" dt="2022-05-28T23:24:06.972" v="185" actId="20577"/>
        <pc:sldMkLst>
          <pc:docMk/>
          <pc:sldMk cId="2782308519" sldId="260"/>
        </pc:sldMkLst>
        <pc:spChg chg="add del mod">
          <ac:chgData name="Ethan Holand" userId="S::holand.e@northeastern.edu::740d2024-85ad-4662-9157-12e8a2b729a4" providerId="AD" clId="Web-{2F1B2E43-B1AE-450A-FFE3-0BFA5E4C1209}" dt="2022-05-28T23:22:44.548" v="129"/>
          <ac:spMkLst>
            <pc:docMk/>
            <pc:sldMk cId="2782308519" sldId="260"/>
            <ac:spMk id="3" creationId="{D90A6A2B-43DB-A8E8-5CAE-C8F5A1B8206E}"/>
          </ac:spMkLst>
        </pc:spChg>
        <pc:spChg chg="mod">
          <ac:chgData name="Ethan Holand" userId="S::holand.e@northeastern.edu::740d2024-85ad-4662-9157-12e8a2b729a4" providerId="AD" clId="Web-{2F1B2E43-B1AE-450A-FFE3-0BFA5E4C1209}" dt="2022-05-28T23:24:06.972" v="185" actId="20577"/>
          <ac:spMkLst>
            <pc:docMk/>
            <pc:sldMk cId="2782308519" sldId="260"/>
            <ac:spMk id="4" creationId="{A038C659-EB83-4542-981A-C05D6ECCC7E9}"/>
          </ac:spMkLst>
        </pc:spChg>
      </pc:sldChg>
      <pc:sldChg chg="addSp delSp modSp">
        <pc:chgData name="Ethan Holand" userId="S::holand.e@northeastern.edu::740d2024-85ad-4662-9157-12e8a2b729a4" providerId="AD" clId="Web-{2F1B2E43-B1AE-450A-FFE3-0BFA5E4C1209}" dt="2022-05-29T14:57:45.839" v="213"/>
        <pc:sldMkLst>
          <pc:docMk/>
          <pc:sldMk cId="3183661103" sldId="265"/>
        </pc:sldMkLst>
        <pc:spChg chg="mod">
          <ac:chgData name="Ethan Holand" userId="S::holand.e@northeastern.edu::740d2024-85ad-4662-9157-12e8a2b729a4" providerId="AD" clId="Web-{2F1B2E43-B1AE-450A-FFE3-0BFA5E4C1209}" dt="2022-05-28T23:24:22.347" v="189" actId="20577"/>
          <ac:spMkLst>
            <pc:docMk/>
            <pc:sldMk cId="3183661103" sldId="265"/>
            <ac:spMk id="3" creationId="{907DF291-2368-443C-99A5-EE76C5C2FAB7}"/>
          </ac:spMkLst>
        </pc:spChg>
        <pc:spChg chg="add del mod">
          <ac:chgData name="Ethan Holand" userId="S::holand.e@northeastern.edu::740d2024-85ad-4662-9157-12e8a2b729a4" providerId="AD" clId="Web-{2F1B2E43-B1AE-450A-FFE3-0BFA5E4C1209}" dt="2022-05-29T14:57:10.698" v="193"/>
          <ac:spMkLst>
            <pc:docMk/>
            <pc:sldMk cId="3183661103" sldId="265"/>
            <ac:spMk id="6" creationId="{A04BDF08-BD67-BF05-9A58-A12877E7AC6E}"/>
          </ac:spMkLst>
        </pc:spChg>
        <pc:graphicFrameChg chg="add mod modGraphic">
          <ac:chgData name="Ethan Holand" userId="S::holand.e@northeastern.edu::740d2024-85ad-4662-9157-12e8a2b729a4" providerId="AD" clId="Web-{2F1B2E43-B1AE-450A-FFE3-0BFA5E4C1209}" dt="2022-05-29T14:57:45.839" v="213"/>
          <ac:graphicFrameMkLst>
            <pc:docMk/>
            <pc:sldMk cId="3183661103" sldId="265"/>
            <ac:graphicFrameMk id="5" creationId="{0F904538-5D58-6D43-883C-7B5CEB441B6C}"/>
          </ac:graphicFrameMkLst>
        </pc:graphicFrameChg>
      </pc:sldChg>
    </pc:docChg>
  </pc:docChgLst>
  <pc:docChgLst>
    <pc:chgData name="Chloe Wilson" userId="S::wilson.chl@northeastern.edu::deb86ede-8db3-43c6-bfed-1a18f3c06a92" providerId="AD" clId="Web-{1AD8F521-1A03-8C15-05B1-838BC9F4BDC1}"/>
    <pc:docChg chg="modSld">
      <pc:chgData name="Chloe Wilson" userId="S::wilson.chl@northeastern.edu::deb86ede-8db3-43c6-bfed-1a18f3c06a92" providerId="AD" clId="Web-{1AD8F521-1A03-8C15-05B1-838BC9F4BDC1}" dt="2022-05-30T17:54:46.243" v="1"/>
      <pc:docMkLst>
        <pc:docMk/>
      </pc:docMkLst>
      <pc:sldChg chg="modNotes">
        <pc:chgData name="Chloe Wilson" userId="S::wilson.chl@northeastern.edu::deb86ede-8db3-43c6-bfed-1a18f3c06a92" providerId="AD" clId="Web-{1AD8F521-1A03-8C15-05B1-838BC9F4BDC1}" dt="2022-05-30T17:54:46.243" v="1"/>
        <pc:sldMkLst>
          <pc:docMk/>
          <pc:sldMk cId="2571828970" sldId="261"/>
        </pc:sldMkLst>
      </pc:sldChg>
    </pc:docChg>
  </pc:docChgLst>
  <pc:docChgLst>
    <pc:chgData name="Naomi Cooke" userId="b3a145ae-5b4b-44bc-a65e-51dc19eeac22" providerId="ADAL" clId="{D87ACFDD-A269-4983-901E-2BAF5B4B05BF}"/>
    <pc:docChg chg="undo redo custSel addSld delSld modSld">
      <pc:chgData name="Naomi Cooke" userId="b3a145ae-5b4b-44bc-a65e-51dc19eeac22" providerId="ADAL" clId="{D87ACFDD-A269-4983-901E-2BAF5B4B05BF}" dt="2022-05-30T15:02:07.236" v="818" actId="20577"/>
      <pc:docMkLst>
        <pc:docMk/>
      </pc:docMkLst>
      <pc:sldChg chg="addSp modSp mod setBg addAnim setClrOvrMap">
        <pc:chgData name="Naomi Cooke" userId="b3a145ae-5b4b-44bc-a65e-51dc19eeac22" providerId="ADAL" clId="{D87ACFDD-A269-4983-901E-2BAF5B4B05BF}" dt="2022-05-30T05:45:29.084" v="816"/>
        <pc:sldMkLst>
          <pc:docMk/>
          <pc:sldMk cId="109857222" sldId="256"/>
        </pc:sldMkLst>
        <pc:spChg chg="mod">
          <ac:chgData name="Naomi Cooke" userId="b3a145ae-5b4b-44bc-a65e-51dc19eeac22" providerId="ADAL" clId="{D87ACFDD-A269-4983-901E-2BAF5B4B05BF}" dt="2022-05-30T05:45:29.082" v="814" actId="26606"/>
          <ac:spMkLst>
            <pc:docMk/>
            <pc:sldMk cId="109857222" sldId="256"/>
            <ac:spMk id="2" creationId="{00000000-0000-0000-0000-000000000000}"/>
          </ac:spMkLst>
        </pc:spChg>
        <pc:spChg chg="mod">
          <ac:chgData name="Naomi Cooke" userId="b3a145ae-5b4b-44bc-a65e-51dc19eeac22" providerId="ADAL" clId="{D87ACFDD-A269-4983-901E-2BAF5B4B05BF}" dt="2022-05-30T05:45:29.082" v="814" actId="26606"/>
          <ac:spMkLst>
            <pc:docMk/>
            <pc:sldMk cId="109857222" sldId="256"/>
            <ac:spMk id="3" creationId="{00000000-0000-0000-0000-000000000000}"/>
          </ac:spMkLst>
        </pc:spChg>
        <pc:spChg chg="add">
          <ac:chgData name="Naomi Cooke" userId="b3a145ae-5b4b-44bc-a65e-51dc19eeac22" providerId="ADAL" clId="{D87ACFDD-A269-4983-901E-2BAF5B4B05BF}" dt="2022-05-30T05:45:29.082" v="814" actId="26606"/>
          <ac:spMkLst>
            <pc:docMk/>
            <pc:sldMk cId="109857222" sldId="256"/>
            <ac:spMk id="9" creationId="{71B2258F-86CA-4D4D-8270-BC05FCDEBFB3}"/>
          </ac:spMkLst>
        </pc:spChg>
        <pc:picChg chg="add mod ord">
          <ac:chgData name="Naomi Cooke" userId="b3a145ae-5b4b-44bc-a65e-51dc19eeac22" providerId="ADAL" clId="{D87ACFDD-A269-4983-901E-2BAF5B4B05BF}" dt="2022-05-30T05:45:29.082" v="814" actId="26606"/>
          <ac:picMkLst>
            <pc:docMk/>
            <pc:sldMk cId="109857222" sldId="256"/>
            <ac:picMk id="4" creationId="{7708078A-C9C9-FFDC-3CE8-01A519DD4401}"/>
          </ac:picMkLst>
        </pc:picChg>
      </pc:sldChg>
      <pc:sldChg chg="modSp mod">
        <pc:chgData name="Naomi Cooke" userId="b3a145ae-5b4b-44bc-a65e-51dc19eeac22" providerId="ADAL" clId="{D87ACFDD-A269-4983-901E-2BAF5B4B05BF}" dt="2022-05-30T15:02:07.236" v="818" actId="20577"/>
        <pc:sldMkLst>
          <pc:docMk/>
          <pc:sldMk cId="3584089718" sldId="262"/>
        </pc:sldMkLst>
        <pc:spChg chg="mod">
          <ac:chgData name="Naomi Cooke" userId="b3a145ae-5b4b-44bc-a65e-51dc19eeac22" providerId="ADAL" clId="{D87ACFDD-A269-4983-901E-2BAF5B4B05BF}" dt="2022-05-30T15:02:07.236" v="818" actId="20577"/>
          <ac:spMkLst>
            <pc:docMk/>
            <pc:sldMk cId="3584089718" sldId="262"/>
            <ac:spMk id="9" creationId="{90731AD8-D4F8-44FD-8876-C55BECDBBE0E}"/>
          </ac:spMkLst>
        </pc:spChg>
      </pc:sldChg>
      <pc:sldChg chg="addSp del delDesignElem">
        <pc:chgData name="Naomi Cooke" userId="b3a145ae-5b4b-44bc-a65e-51dc19eeac22" providerId="ADAL" clId="{D87ACFDD-A269-4983-901E-2BAF5B4B05BF}" dt="2022-05-30T05:02:09.450" v="82"/>
        <pc:sldMkLst>
          <pc:docMk/>
          <pc:sldMk cId="2245130718" sldId="270"/>
        </pc:sldMkLst>
        <pc:spChg chg="add">
          <ac:chgData name="Naomi Cooke" userId="b3a145ae-5b4b-44bc-a65e-51dc19eeac22" providerId="ADAL" clId="{D87ACFDD-A269-4983-901E-2BAF5B4B05BF}" dt="2022-05-30T05:02:09.450" v="82"/>
          <ac:spMkLst>
            <pc:docMk/>
            <pc:sldMk cId="2245130718" sldId="270"/>
            <ac:spMk id="8" creationId="{A4FB2F3E-259B-4650-B258-F09745BAA841}"/>
          </ac:spMkLst>
        </pc:spChg>
        <pc:spChg chg="add">
          <ac:chgData name="Naomi Cooke" userId="b3a145ae-5b4b-44bc-a65e-51dc19eeac22" providerId="ADAL" clId="{D87ACFDD-A269-4983-901E-2BAF5B4B05BF}" dt="2022-05-30T05:02:09.450" v="82"/>
          <ac:spMkLst>
            <pc:docMk/>
            <pc:sldMk cId="2245130718" sldId="270"/>
            <ac:spMk id="31" creationId="{83CB2632-0822-4E49-A707-FA1B8A4D0173}"/>
          </ac:spMkLst>
        </pc:spChg>
        <pc:grpChg chg="add">
          <ac:chgData name="Naomi Cooke" userId="b3a145ae-5b4b-44bc-a65e-51dc19eeac22" providerId="ADAL" clId="{D87ACFDD-A269-4983-901E-2BAF5B4B05BF}" dt="2022-05-30T05:02:09.450" v="82"/>
          <ac:grpSpMkLst>
            <pc:docMk/>
            <pc:sldMk cId="2245130718" sldId="270"/>
            <ac:grpSpMk id="10" creationId="{084C5BAC-71DF-48C0-AB51-699516D3BE58}"/>
          </ac:grpSpMkLst>
        </pc:grpChg>
      </pc:sldChg>
      <pc:sldChg chg="modSp mod">
        <pc:chgData name="Naomi Cooke" userId="b3a145ae-5b4b-44bc-a65e-51dc19eeac22" providerId="ADAL" clId="{D87ACFDD-A269-4983-901E-2BAF5B4B05BF}" dt="2022-05-30T05:04:30.821" v="125" actId="255"/>
        <pc:sldMkLst>
          <pc:docMk/>
          <pc:sldMk cId="4183999512" sldId="270"/>
        </pc:sldMkLst>
        <pc:spChg chg="mod">
          <ac:chgData name="Naomi Cooke" userId="b3a145ae-5b4b-44bc-a65e-51dc19eeac22" providerId="ADAL" clId="{D87ACFDD-A269-4983-901E-2BAF5B4B05BF}" dt="2022-05-30T05:04:24.206" v="124" actId="20577"/>
          <ac:spMkLst>
            <pc:docMk/>
            <pc:sldMk cId="4183999512" sldId="270"/>
            <ac:spMk id="2" creationId="{BE605613-9CB1-BF99-4D0B-100C1A2B54E0}"/>
          </ac:spMkLst>
        </pc:spChg>
        <pc:spChg chg="mod">
          <ac:chgData name="Naomi Cooke" userId="b3a145ae-5b4b-44bc-a65e-51dc19eeac22" providerId="ADAL" clId="{D87ACFDD-A269-4983-901E-2BAF5B4B05BF}" dt="2022-05-30T05:04:30.821" v="125" actId="255"/>
          <ac:spMkLst>
            <pc:docMk/>
            <pc:sldMk cId="4183999512" sldId="270"/>
            <ac:spMk id="3" creationId="{4C4DAE1B-0D1E-7255-65F1-E2705BE87F47}"/>
          </ac:spMkLst>
        </pc:spChg>
      </pc:sldChg>
      <pc:sldChg chg="addSp delSp modSp add mod setBg delDesignElem">
        <pc:chgData name="Naomi Cooke" userId="b3a145ae-5b4b-44bc-a65e-51dc19eeac22" providerId="ADAL" clId="{D87ACFDD-A269-4983-901E-2BAF5B4B05BF}" dt="2022-05-30T05:40:03.983" v="656" actId="1076"/>
        <pc:sldMkLst>
          <pc:docMk/>
          <pc:sldMk cId="4111836801" sldId="271"/>
        </pc:sldMkLst>
        <pc:spChg chg="mod">
          <ac:chgData name="Naomi Cooke" userId="b3a145ae-5b4b-44bc-a65e-51dc19eeac22" providerId="ADAL" clId="{D87ACFDD-A269-4983-901E-2BAF5B4B05BF}" dt="2022-05-30T05:09:33.462" v="156" actId="20577"/>
          <ac:spMkLst>
            <pc:docMk/>
            <pc:sldMk cId="4111836801" sldId="271"/>
            <ac:spMk id="2" creationId="{14B586AA-9284-4295-8F8A-005B9114FDAC}"/>
          </ac:spMkLst>
        </pc:spChg>
        <pc:spChg chg="del mod">
          <ac:chgData name="Naomi Cooke" userId="b3a145ae-5b4b-44bc-a65e-51dc19eeac22" providerId="ADAL" clId="{D87ACFDD-A269-4983-901E-2BAF5B4B05BF}" dt="2022-05-30T05:16:54.025" v="301" actId="478"/>
          <ac:spMkLst>
            <pc:docMk/>
            <pc:sldMk cId="4111836801" sldId="271"/>
            <ac:spMk id="4" creationId="{C3046C7A-7DF8-45B9-98AE-674A511FA791}"/>
          </ac:spMkLst>
        </pc:spChg>
        <pc:spChg chg="mod">
          <ac:chgData name="Naomi Cooke" userId="b3a145ae-5b4b-44bc-a65e-51dc19eeac22" providerId="ADAL" clId="{D87ACFDD-A269-4983-901E-2BAF5B4B05BF}" dt="2022-05-30T05:16:47.301" v="299" actId="20577"/>
          <ac:spMkLst>
            <pc:docMk/>
            <pc:sldMk cId="4111836801" sldId="271"/>
            <ac:spMk id="6" creationId="{1166D13B-FDD8-4F06-BABB-71A1A1D57D7F}"/>
          </ac:spMkLst>
        </pc:spChg>
        <pc:spChg chg="del">
          <ac:chgData name="Naomi Cooke" userId="b3a145ae-5b4b-44bc-a65e-51dc19eeac22" providerId="ADAL" clId="{D87ACFDD-A269-4983-901E-2BAF5B4B05BF}" dt="2022-05-30T05:25:56.423" v="589" actId="478"/>
          <ac:spMkLst>
            <pc:docMk/>
            <pc:sldMk cId="4111836801" sldId="271"/>
            <ac:spMk id="7" creationId="{3DDF79AE-0718-44EB-9AEB-6FBF7BEAB72C}"/>
          </ac:spMkLst>
        </pc:spChg>
        <pc:spChg chg="del mod">
          <ac:chgData name="Naomi Cooke" userId="b3a145ae-5b4b-44bc-a65e-51dc19eeac22" providerId="ADAL" clId="{D87ACFDD-A269-4983-901E-2BAF5B4B05BF}" dt="2022-05-30T05:17:01.792" v="304" actId="478"/>
          <ac:spMkLst>
            <pc:docMk/>
            <pc:sldMk cId="4111836801" sldId="271"/>
            <ac:spMk id="8" creationId="{85034389-7114-48BC-9420-BC41DE5D8D1F}"/>
          </ac:spMkLst>
        </pc:spChg>
        <pc:spChg chg="del">
          <ac:chgData name="Naomi Cooke" userId="b3a145ae-5b4b-44bc-a65e-51dc19eeac22" providerId="ADAL" clId="{D87ACFDD-A269-4983-901E-2BAF5B4B05BF}" dt="2022-05-30T05:17:06.193" v="305" actId="478"/>
          <ac:spMkLst>
            <pc:docMk/>
            <pc:sldMk cId="4111836801" sldId="271"/>
            <ac:spMk id="9" creationId="{90731AD8-D4F8-44FD-8876-C55BECDBBE0E}"/>
          </ac:spMkLst>
        </pc:spChg>
        <pc:spChg chg="add mod">
          <ac:chgData name="Naomi Cooke" userId="b3a145ae-5b4b-44bc-a65e-51dc19eeac22" providerId="ADAL" clId="{D87ACFDD-A269-4983-901E-2BAF5B4B05BF}" dt="2022-05-30T05:38:26.214" v="654" actId="20577"/>
          <ac:spMkLst>
            <pc:docMk/>
            <pc:sldMk cId="4111836801" sldId="271"/>
            <ac:spMk id="15" creationId="{4BDA1D7A-0BB3-002C-3187-62F908D74868}"/>
          </ac:spMkLst>
        </pc:spChg>
        <pc:spChg chg="del">
          <ac:chgData name="Naomi Cooke" userId="b3a145ae-5b4b-44bc-a65e-51dc19eeac22" providerId="ADAL" clId="{D87ACFDD-A269-4983-901E-2BAF5B4B05BF}" dt="2022-05-30T05:09:23.554" v="127"/>
          <ac:spMkLst>
            <pc:docMk/>
            <pc:sldMk cId="4111836801" sldId="271"/>
            <ac:spMk id="1042" creationId="{53F29798-D584-4792-9B62-3F5F5C36D619}"/>
          </ac:spMkLst>
        </pc:spChg>
        <pc:picChg chg="add mod">
          <ac:chgData name="Naomi Cooke" userId="b3a145ae-5b4b-44bc-a65e-51dc19eeac22" providerId="ADAL" clId="{D87ACFDD-A269-4983-901E-2BAF5B4B05BF}" dt="2022-05-30T05:40:03.983" v="656" actId="1076"/>
          <ac:picMkLst>
            <pc:docMk/>
            <pc:sldMk cId="4111836801" sldId="271"/>
            <ac:picMk id="3" creationId="{B4BF5FC1-8417-852C-1785-59C160FB8DDD}"/>
          </ac:picMkLst>
        </pc:picChg>
        <pc:picChg chg="del">
          <ac:chgData name="Naomi Cooke" userId="b3a145ae-5b4b-44bc-a65e-51dc19eeac22" providerId="ADAL" clId="{D87ACFDD-A269-4983-901E-2BAF5B4B05BF}" dt="2022-05-30T05:16:07.913" v="158" actId="478"/>
          <ac:picMkLst>
            <pc:docMk/>
            <pc:sldMk cId="4111836801" sldId="271"/>
            <ac:picMk id="21" creationId="{1F83303F-E097-4C9B-861E-76D53D908CE1}"/>
          </ac:picMkLst>
        </pc:picChg>
        <pc:picChg chg="del">
          <ac:chgData name="Naomi Cooke" userId="b3a145ae-5b4b-44bc-a65e-51dc19eeac22" providerId="ADAL" clId="{D87ACFDD-A269-4983-901E-2BAF5B4B05BF}" dt="2022-05-30T05:16:57.504" v="302" actId="478"/>
          <ac:picMkLst>
            <pc:docMk/>
            <pc:sldMk cId="4111836801" sldId="271"/>
            <ac:picMk id="1026" creationId="{001C7629-5A18-45ED-84E3-EAA7C96AC884}"/>
          </ac:picMkLst>
        </pc:picChg>
        <pc:picChg chg="del">
          <ac:chgData name="Naomi Cooke" userId="b3a145ae-5b4b-44bc-a65e-51dc19eeac22" providerId="ADAL" clId="{D87ACFDD-A269-4983-901E-2BAF5B4B05BF}" dt="2022-05-30T05:16:02.208" v="157" actId="478"/>
          <ac:picMkLst>
            <pc:docMk/>
            <pc:sldMk cId="4111836801" sldId="271"/>
            <ac:picMk id="1028" creationId="{B8F17B59-3EDD-41F2-8DB5-641E9DDC8F0E}"/>
          </ac:picMkLst>
        </pc:picChg>
        <pc:picChg chg="del">
          <ac:chgData name="Naomi Cooke" userId="b3a145ae-5b4b-44bc-a65e-51dc19eeac22" providerId="ADAL" clId="{D87ACFDD-A269-4983-901E-2BAF5B4B05BF}" dt="2022-05-30T05:17:07.419" v="306" actId="478"/>
          <ac:picMkLst>
            <pc:docMk/>
            <pc:sldMk cId="4111836801" sldId="271"/>
            <ac:picMk id="1030" creationId="{FDA00DE6-5ACB-4258-AD53-FCD1222EF67A}"/>
          </ac:picMkLst>
        </pc:picChg>
      </pc:sldChg>
      <pc:sldChg chg="modSp mod">
        <pc:chgData name="Naomi Cooke" userId="b3a145ae-5b4b-44bc-a65e-51dc19eeac22" providerId="ADAL" clId="{D87ACFDD-A269-4983-901E-2BAF5B4B05BF}" dt="2022-05-30T05:43:04.064" v="810" actId="20577"/>
        <pc:sldMkLst>
          <pc:docMk/>
          <pc:sldMk cId="3660199807" sldId="274"/>
        </pc:sldMkLst>
        <pc:spChg chg="mod">
          <ac:chgData name="Naomi Cooke" userId="b3a145ae-5b4b-44bc-a65e-51dc19eeac22" providerId="ADAL" clId="{D87ACFDD-A269-4983-901E-2BAF5B4B05BF}" dt="2022-05-30T05:43:04.064" v="810" actId="20577"/>
          <ac:spMkLst>
            <pc:docMk/>
            <pc:sldMk cId="3660199807" sldId="274"/>
            <ac:spMk id="4" creationId="{8B6631C9-C80F-485A-A5A4-D2900AE6E20A}"/>
          </ac:spMkLst>
        </pc:spChg>
      </pc:sldChg>
    </pc:docChg>
  </pc:docChgLst>
  <pc:docChgLst>
    <pc:chgData name="Chloe Wilson" userId="S::wilson.chl@northeastern.edu::deb86ede-8db3-43c6-bfed-1a18f3c06a92" providerId="AD" clId="Web-{51B1CB04-7A44-5CE3-17D4-DEF90230EA58}"/>
    <pc:docChg chg="modSld">
      <pc:chgData name="Chloe Wilson" userId="S::wilson.chl@northeastern.edu::deb86ede-8db3-43c6-bfed-1a18f3c06a92" providerId="AD" clId="Web-{51B1CB04-7A44-5CE3-17D4-DEF90230EA58}" dt="2022-05-29T21:55:06.439" v="184" actId="14100"/>
      <pc:docMkLst>
        <pc:docMk/>
      </pc:docMkLst>
      <pc:sldChg chg="modSp">
        <pc:chgData name="Chloe Wilson" userId="S::wilson.chl@northeastern.edu::deb86ede-8db3-43c6-bfed-1a18f3c06a92" providerId="AD" clId="Web-{51B1CB04-7A44-5CE3-17D4-DEF90230EA58}" dt="2022-05-29T21:55:06.439" v="184" actId="14100"/>
        <pc:sldMkLst>
          <pc:docMk/>
          <pc:sldMk cId="109857222" sldId="256"/>
        </pc:sldMkLst>
        <pc:spChg chg="mod">
          <ac:chgData name="Chloe Wilson" userId="S::wilson.chl@northeastern.edu::deb86ede-8db3-43c6-bfed-1a18f3c06a92" providerId="AD" clId="Web-{51B1CB04-7A44-5CE3-17D4-DEF90230EA58}" dt="2022-05-29T21:55:06.439" v="184" actId="14100"/>
          <ac:spMkLst>
            <pc:docMk/>
            <pc:sldMk cId="109857222" sldId="256"/>
            <ac:spMk id="3" creationId="{00000000-0000-0000-0000-000000000000}"/>
          </ac:spMkLst>
        </pc:spChg>
      </pc:sldChg>
      <pc:sldChg chg="addSp delSp modSp">
        <pc:chgData name="Chloe Wilson" userId="S::wilson.chl@northeastern.edu::deb86ede-8db3-43c6-bfed-1a18f3c06a92" providerId="AD" clId="Web-{51B1CB04-7A44-5CE3-17D4-DEF90230EA58}" dt="2022-05-29T21:54:35.437" v="183" actId="20577"/>
        <pc:sldMkLst>
          <pc:docMk/>
          <pc:sldMk cId="2571828970" sldId="261"/>
        </pc:sldMkLst>
        <pc:spChg chg="mod ord">
          <ac:chgData name="Chloe Wilson" userId="S::wilson.chl@northeastern.edu::deb86ede-8db3-43c6-bfed-1a18f3c06a92" providerId="AD" clId="Web-{51B1CB04-7A44-5CE3-17D4-DEF90230EA58}" dt="2022-05-29T21:50:25.281" v="40" actId="14100"/>
          <ac:spMkLst>
            <pc:docMk/>
            <pc:sldMk cId="2571828970" sldId="261"/>
            <ac:spMk id="5" creationId="{6DE39BBB-0A3B-45F1-ABD4-62084D2E0EC2}"/>
          </ac:spMkLst>
        </pc:spChg>
        <pc:spChg chg="add mod">
          <ac:chgData name="Chloe Wilson" userId="S::wilson.chl@northeastern.edu::deb86ede-8db3-43c6-bfed-1a18f3c06a92" providerId="AD" clId="Web-{51B1CB04-7A44-5CE3-17D4-DEF90230EA58}" dt="2022-05-29T21:54:35.437" v="183" actId="20577"/>
          <ac:spMkLst>
            <pc:docMk/>
            <pc:sldMk cId="2571828970" sldId="261"/>
            <ac:spMk id="7" creationId="{084BCBBC-1918-09EF-5092-F6328164E923}"/>
          </ac:spMkLst>
        </pc:spChg>
        <pc:spChg chg="add del">
          <ac:chgData name="Chloe Wilson" userId="S::wilson.chl@northeastern.edu::deb86ede-8db3-43c6-bfed-1a18f3c06a92" providerId="AD" clId="Web-{51B1CB04-7A44-5CE3-17D4-DEF90230EA58}" dt="2022-05-29T21:49:54.217" v="31"/>
          <ac:spMkLst>
            <pc:docMk/>
            <pc:sldMk cId="2571828970" sldId="261"/>
            <ac:spMk id="8" creationId="{ADEB405D-721D-7E69-5296-A15DF47E4F80}"/>
          </ac:spMkLst>
        </pc:spChg>
        <pc:spChg chg="add mod">
          <ac:chgData name="Chloe Wilson" userId="S::wilson.chl@northeastern.edu::deb86ede-8db3-43c6-bfed-1a18f3c06a92" providerId="AD" clId="Web-{51B1CB04-7A44-5CE3-17D4-DEF90230EA58}" dt="2022-05-29T21:51:13.784" v="63" actId="1076"/>
          <ac:spMkLst>
            <pc:docMk/>
            <pc:sldMk cId="2571828970" sldId="261"/>
            <ac:spMk id="10" creationId="{9F8F63F1-8F2E-FA18-5C52-79D067347D37}"/>
          </ac:spMkLst>
        </pc:spChg>
        <pc:spChg chg="add mod">
          <ac:chgData name="Chloe Wilson" userId="S::wilson.chl@northeastern.edu::deb86ede-8db3-43c6-bfed-1a18f3c06a92" providerId="AD" clId="Web-{51B1CB04-7A44-5CE3-17D4-DEF90230EA58}" dt="2022-05-29T21:51:41.051" v="74" actId="1076"/>
          <ac:spMkLst>
            <pc:docMk/>
            <pc:sldMk cId="2571828970" sldId="261"/>
            <ac:spMk id="12" creationId="{5546F1D8-107A-769B-DB44-8C18AEFB90C7}"/>
          </ac:spMkLst>
        </pc:spChg>
        <pc:spChg chg="add mod">
          <ac:chgData name="Chloe Wilson" userId="S::wilson.chl@northeastern.edu::deb86ede-8db3-43c6-bfed-1a18f3c06a92" providerId="AD" clId="Web-{51B1CB04-7A44-5CE3-17D4-DEF90230EA58}" dt="2022-05-29T21:52:24.132" v="89" actId="1076"/>
          <ac:spMkLst>
            <pc:docMk/>
            <pc:sldMk cId="2571828970" sldId="261"/>
            <ac:spMk id="14" creationId="{AEE75129-983F-5AB2-60A1-6C672CDBA221}"/>
          </ac:spMkLst>
        </pc:spChg>
        <pc:spChg chg="add mod">
          <ac:chgData name="Chloe Wilson" userId="S::wilson.chl@northeastern.edu::deb86ede-8db3-43c6-bfed-1a18f3c06a92" providerId="AD" clId="Web-{51B1CB04-7A44-5CE3-17D4-DEF90230EA58}" dt="2022-05-29T21:51:38.770" v="73" actId="1076"/>
          <ac:spMkLst>
            <pc:docMk/>
            <pc:sldMk cId="2571828970" sldId="261"/>
            <ac:spMk id="15" creationId="{78CF1539-F824-2916-39A7-38F9CE79A474}"/>
          </ac:spMkLst>
        </pc:spChg>
        <pc:spChg chg="add mod">
          <ac:chgData name="Chloe Wilson" userId="S::wilson.chl@northeastern.edu::deb86ede-8db3-43c6-bfed-1a18f3c06a92" providerId="AD" clId="Web-{51B1CB04-7A44-5CE3-17D4-DEF90230EA58}" dt="2022-05-29T21:52:28.867" v="90" actId="14100"/>
          <ac:spMkLst>
            <pc:docMk/>
            <pc:sldMk cId="2571828970" sldId="261"/>
            <ac:spMk id="16" creationId="{2ADD2080-0DD9-F922-E5CD-9F8C96366450}"/>
          </ac:spMkLst>
        </pc:spChg>
        <pc:spChg chg="add mod">
          <ac:chgData name="Chloe Wilson" userId="S::wilson.chl@northeastern.edu::deb86ede-8db3-43c6-bfed-1a18f3c06a92" providerId="AD" clId="Web-{51B1CB04-7A44-5CE3-17D4-DEF90230EA58}" dt="2022-05-29T21:52:21.663" v="88" actId="1076"/>
          <ac:spMkLst>
            <pc:docMk/>
            <pc:sldMk cId="2571828970" sldId="261"/>
            <ac:spMk id="17" creationId="{D5434298-2B89-DCD5-3267-D43BEB3133F1}"/>
          </ac:spMkLst>
        </pc:spChg>
        <pc:picChg chg="add mod">
          <ac:chgData name="Chloe Wilson" userId="S::wilson.chl@northeastern.edu::deb86ede-8db3-43c6-bfed-1a18f3c06a92" providerId="AD" clId="Web-{51B1CB04-7A44-5CE3-17D4-DEF90230EA58}" dt="2022-05-29T21:47:53.428" v="6" actId="1076"/>
          <ac:picMkLst>
            <pc:docMk/>
            <pc:sldMk cId="2571828970" sldId="261"/>
            <ac:picMk id="2" creationId="{988839F6-0E09-8DE9-457B-ACC36F8F2701}"/>
          </ac:picMkLst>
        </pc:picChg>
        <pc:picChg chg="add del mod">
          <ac:chgData name="Chloe Wilson" userId="S::wilson.chl@northeastern.edu::deb86ede-8db3-43c6-bfed-1a18f3c06a92" providerId="AD" clId="Web-{51B1CB04-7A44-5CE3-17D4-DEF90230EA58}" dt="2022-05-29T21:48:21.039" v="10"/>
          <ac:picMkLst>
            <pc:docMk/>
            <pc:sldMk cId="2571828970" sldId="261"/>
            <ac:picMk id="3" creationId="{E0822ED2-E544-B099-A7F6-D44FC205C1A6}"/>
          </ac:picMkLst>
        </pc:picChg>
      </pc:sldChg>
    </pc:docChg>
  </pc:docChgLst>
  <pc:docChgLst>
    <pc:chgData name="Jarrod Homer" userId="58ca6e96-b0ac-40b2-9c26-c066fe62bf66" providerId="ADAL" clId="{4F01FF10-1597-4408-9DEA-D58E66813904}"/>
    <pc:docChg chg="custSel addSld modSld modSection">
      <pc:chgData name="Jarrod Homer" userId="58ca6e96-b0ac-40b2-9c26-c066fe62bf66" providerId="ADAL" clId="{4F01FF10-1597-4408-9DEA-D58E66813904}" dt="2022-06-22T15:27:20.852" v="311" actId="1076"/>
      <pc:docMkLst>
        <pc:docMk/>
      </pc:docMkLst>
      <pc:sldChg chg="addSp modSp new mod">
        <pc:chgData name="Jarrod Homer" userId="58ca6e96-b0ac-40b2-9c26-c066fe62bf66" providerId="ADAL" clId="{4F01FF10-1597-4408-9DEA-D58E66813904}" dt="2022-06-22T15:27:20.852" v="311" actId="1076"/>
        <pc:sldMkLst>
          <pc:docMk/>
          <pc:sldMk cId="3645203270" sldId="320"/>
        </pc:sldMkLst>
        <pc:spChg chg="mod">
          <ac:chgData name="Jarrod Homer" userId="58ca6e96-b0ac-40b2-9c26-c066fe62bf66" providerId="ADAL" clId="{4F01FF10-1597-4408-9DEA-D58E66813904}" dt="2022-06-22T15:22:17.283" v="14" actId="20577"/>
          <ac:spMkLst>
            <pc:docMk/>
            <pc:sldMk cId="3645203270" sldId="320"/>
            <ac:spMk id="2" creationId="{2A01B53D-8ADD-DD3D-F3A0-8985273F2FB7}"/>
          </ac:spMkLst>
        </pc:spChg>
        <pc:spChg chg="mod">
          <ac:chgData name="Jarrod Homer" userId="58ca6e96-b0ac-40b2-9c26-c066fe62bf66" providerId="ADAL" clId="{4F01FF10-1597-4408-9DEA-D58E66813904}" dt="2022-06-22T15:27:15.442" v="310" actId="27636"/>
          <ac:spMkLst>
            <pc:docMk/>
            <pc:sldMk cId="3645203270" sldId="320"/>
            <ac:spMk id="3" creationId="{074457EE-9720-A3BC-3EBC-DFEC05CF06B2}"/>
          </ac:spMkLst>
        </pc:spChg>
        <pc:picChg chg="add mod">
          <ac:chgData name="Jarrod Homer" userId="58ca6e96-b0ac-40b2-9c26-c066fe62bf66" providerId="ADAL" clId="{4F01FF10-1597-4408-9DEA-D58E66813904}" dt="2022-06-22T15:27:20.852" v="311" actId="1076"/>
          <ac:picMkLst>
            <pc:docMk/>
            <pc:sldMk cId="3645203270" sldId="320"/>
            <ac:picMk id="1026" creationId="{7F3BB920-89D9-5D7A-E1C0-9C5E9CB12755}"/>
          </ac:picMkLst>
        </pc:picChg>
      </pc:sldChg>
    </pc:docChg>
  </pc:docChgLst>
  <pc:docChgLst>
    <pc:chgData name="Ethan Holand" userId="740d2024-85ad-4662-9157-12e8a2b729a4" providerId="ADAL" clId="{CC82DF51-9228-4228-A824-B1C0BE06DB77}"/>
    <pc:docChg chg="undo custSel modSld">
      <pc:chgData name="Ethan Holand" userId="740d2024-85ad-4662-9157-12e8a2b729a4" providerId="ADAL" clId="{CC82DF51-9228-4228-A824-B1C0BE06DB77}" dt="2022-06-22T13:56:21.828" v="424" actId="20577"/>
      <pc:docMkLst>
        <pc:docMk/>
      </pc:docMkLst>
      <pc:sldChg chg="mod modShow">
        <pc:chgData name="Ethan Holand" userId="740d2024-85ad-4662-9157-12e8a2b729a4" providerId="ADAL" clId="{CC82DF51-9228-4228-A824-B1C0BE06DB77}" dt="2022-06-22T13:02:09.935" v="0" actId="729"/>
        <pc:sldMkLst>
          <pc:docMk/>
          <pc:sldMk cId="2549125921" sldId="285"/>
        </pc:sldMkLst>
      </pc:sldChg>
      <pc:sldChg chg="addSp modSp mod">
        <pc:chgData name="Ethan Holand" userId="740d2024-85ad-4662-9157-12e8a2b729a4" providerId="ADAL" clId="{CC82DF51-9228-4228-A824-B1C0BE06DB77}" dt="2022-06-22T13:43:07.919" v="199" actId="1076"/>
        <pc:sldMkLst>
          <pc:docMk/>
          <pc:sldMk cId="1107827291" sldId="294"/>
        </pc:sldMkLst>
        <pc:spChg chg="mod">
          <ac:chgData name="Ethan Holand" userId="740d2024-85ad-4662-9157-12e8a2b729a4" providerId="ADAL" clId="{CC82DF51-9228-4228-A824-B1C0BE06DB77}" dt="2022-06-22T13:39:16.311" v="140" actId="14100"/>
          <ac:spMkLst>
            <pc:docMk/>
            <pc:sldMk cId="1107827291" sldId="294"/>
            <ac:spMk id="2" creationId="{14B586AA-9284-4295-8F8A-005B9114FDAC}"/>
          </ac:spMkLst>
        </pc:spChg>
        <pc:picChg chg="add mod">
          <ac:chgData name="Ethan Holand" userId="740d2024-85ad-4662-9157-12e8a2b729a4" providerId="ADAL" clId="{CC82DF51-9228-4228-A824-B1C0BE06DB77}" dt="2022-06-22T13:43:07.919" v="199" actId="1076"/>
          <ac:picMkLst>
            <pc:docMk/>
            <pc:sldMk cId="1107827291" sldId="294"/>
            <ac:picMk id="2050" creationId="{89AEFA20-60C9-6C2C-A44F-84035BDDF23B}"/>
          </ac:picMkLst>
        </pc:picChg>
      </pc:sldChg>
      <pc:sldChg chg="addSp delSp modSp mod">
        <pc:chgData name="Ethan Holand" userId="740d2024-85ad-4662-9157-12e8a2b729a4" providerId="ADAL" clId="{CC82DF51-9228-4228-A824-B1C0BE06DB77}" dt="2022-06-22T13:55:25.918" v="381" actId="1076"/>
        <pc:sldMkLst>
          <pc:docMk/>
          <pc:sldMk cId="2414183116" sldId="297"/>
        </pc:sldMkLst>
        <pc:spChg chg="mod">
          <ac:chgData name="Ethan Holand" userId="740d2024-85ad-4662-9157-12e8a2b729a4" providerId="ADAL" clId="{CC82DF51-9228-4228-A824-B1C0BE06DB77}" dt="2022-06-22T13:39:30.118" v="142" actId="1076"/>
          <ac:spMkLst>
            <pc:docMk/>
            <pc:sldMk cId="2414183116" sldId="297"/>
            <ac:spMk id="2" creationId="{E985BE3D-59B8-D0F0-8F69-2577C05E889A}"/>
          </ac:spMkLst>
        </pc:spChg>
        <pc:spChg chg="mod">
          <ac:chgData name="Ethan Holand" userId="740d2024-85ad-4662-9157-12e8a2b729a4" providerId="ADAL" clId="{CC82DF51-9228-4228-A824-B1C0BE06DB77}" dt="2022-06-22T13:55:07.574" v="376" actId="20577"/>
          <ac:spMkLst>
            <pc:docMk/>
            <pc:sldMk cId="2414183116" sldId="297"/>
            <ac:spMk id="3" creationId="{FF687201-B2E6-8333-14D0-A0A0755B443F}"/>
          </ac:spMkLst>
        </pc:spChg>
        <pc:spChg chg="mod">
          <ac:chgData name="Ethan Holand" userId="740d2024-85ad-4662-9157-12e8a2b729a4" providerId="ADAL" clId="{CC82DF51-9228-4228-A824-B1C0BE06DB77}" dt="2022-06-22T13:55:17.583" v="379" actId="1076"/>
          <ac:spMkLst>
            <pc:docMk/>
            <pc:sldMk cId="2414183116" sldId="297"/>
            <ac:spMk id="10" creationId="{4AD9C01B-EB51-A1DA-507F-2D5405BB68B5}"/>
          </ac:spMkLst>
        </pc:spChg>
        <pc:spChg chg="mod">
          <ac:chgData name="Ethan Holand" userId="740d2024-85ad-4662-9157-12e8a2b729a4" providerId="ADAL" clId="{CC82DF51-9228-4228-A824-B1C0BE06DB77}" dt="2022-06-22T13:55:03.846" v="374" actId="6549"/>
          <ac:spMkLst>
            <pc:docMk/>
            <pc:sldMk cId="2414183116" sldId="297"/>
            <ac:spMk id="18" creationId="{BB4C0066-24A5-B506-D2F4-C44C33F35EED}"/>
          </ac:spMkLst>
        </pc:spChg>
        <pc:picChg chg="add del mod">
          <ac:chgData name="Ethan Holand" userId="740d2024-85ad-4662-9157-12e8a2b729a4" providerId="ADAL" clId="{CC82DF51-9228-4228-A824-B1C0BE06DB77}" dt="2022-06-22T13:34:50.777" v="111" actId="478"/>
          <ac:picMkLst>
            <pc:docMk/>
            <pc:sldMk cId="2414183116" sldId="297"/>
            <ac:picMk id="1026" creationId="{F367892A-BDA8-7981-637C-1C84776EF755}"/>
          </ac:picMkLst>
        </pc:picChg>
        <pc:picChg chg="add mod">
          <ac:chgData name="Ethan Holand" userId="740d2024-85ad-4662-9157-12e8a2b729a4" providerId="ADAL" clId="{CC82DF51-9228-4228-A824-B1C0BE06DB77}" dt="2022-06-22T13:55:23.409" v="380" actId="1076"/>
          <ac:picMkLst>
            <pc:docMk/>
            <pc:sldMk cId="2414183116" sldId="297"/>
            <ac:picMk id="1028" creationId="{1BDE91EE-45DC-3B71-4781-5D87F5DDE7D4}"/>
          </ac:picMkLst>
        </pc:picChg>
        <pc:picChg chg="del">
          <ac:chgData name="Ethan Holand" userId="740d2024-85ad-4662-9157-12e8a2b729a4" providerId="ADAL" clId="{CC82DF51-9228-4228-A824-B1C0BE06DB77}" dt="2022-06-22T13:34:37.593" v="107" actId="478"/>
          <ac:picMkLst>
            <pc:docMk/>
            <pc:sldMk cId="2414183116" sldId="297"/>
            <ac:picMk id="7170" creationId="{47C89955-FE47-451C-9C6E-31178DEEE386}"/>
          </ac:picMkLst>
        </pc:picChg>
        <pc:picChg chg="mod">
          <ac:chgData name="Ethan Holand" userId="740d2024-85ad-4662-9157-12e8a2b729a4" providerId="ADAL" clId="{CC82DF51-9228-4228-A824-B1C0BE06DB77}" dt="2022-06-22T13:55:25.918" v="381" actId="1076"/>
          <ac:picMkLst>
            <pc:docMk/>
            <pc:sldMk cId="2414183116" sldId="297"/>
            <ac:picMk id="7172" creationId="{D3ACC6C1-9D53-40ED-8F1C-01431F33A130}"/>
          </ac:picMkLst>
        </pc:picChg>
        <pc:picChg chg="mod">
          <ac:chgData name="Ethan Holand" userId="740d2024-85ad-4662-9157-12e8a2b729a4" providerId="ADAL" clId="{CC82DF51-9228-4228-A824-B1C0BE06DB77}" dt="2022-06-22T13:54:39.285" v="367" actId="1076"/>
          <ac:picMkLst>
            <pc:docMk/>
            <pc:sldMk cId="2414183116" sldId="297"/>
            <ac:picMk id="7174" creationId="{F8186387-3AAD-4BD6-83C7-83F482A29FBF}"/>
          </ac:picMkLst>
        </pc:picChg>
      </pc:sldChg>
      <pc:sldChg chg="addSp modSp mod">
        <pc:chgData name="Ethan Holand" userId="740d2024-85ad-4662-9157-12e8a2b729a4" providerId="ADAL" clId="{CC82DF51-9228-4228-A824-B1C0BE06DB77}" dt="2022-06-22T13:41:53.232" v="181" actId="1076"/>
        <pc:sldMkLst>
          <pc:docMk/>
          <pc:sldMk cId="2491480742" sldId="298"/>
        </pc:sldMkLst>
        <pc:spChg chg="mod">
          <ac:chgData name="Ethan Holand" userId="740d2024-85ad-4662-9157-12e8a2b729a4" providerId="ADAL" clId="{CC82DF51-9228-4228-A824-B1C0BE06DB77}" dt="2022-06-22T13:40:09.065" v="153" actId="1076"/>
          <ac:spMkLst>
            <pc:docMk/>
            <pc:sldMk cId="2491480742" sldId="298"/>
            <ac:spMk id="2" creationId="{E985BE3D-59B8-D0F0-8F69-2577C05E889A}"/>
          </ac:spMkLst>
        </pc:spChg>
        <pc:spChg chg="mod">
          <ac:chgData name="Ethan Holand" userId="740d2024-85ad-4662-9157-12e8a2b729a4" providerId="ADAL" clId="{CC82DF51-9228-4228-A824-B1C0BE06DB77}" dt="2022-06-22T13:41:33.895" v="172" actId="14100"/>
          <ac:spMkLst>
            <pc:docMk/>
            <pc:sldMk cId="2491480742" sldId="298"/>
            <ac:spMk id="20" creationId="{F0454839-BB69-B6EF-7F08-74E8229D804F}"/>
          </ac:spMkLst>
        </pc:spChg>
        <pc:picChg chg="mod">
          <ac:chgData name="Ethan Holand" userId="740d2024-85ad-4662-9157-12e8a2b729a4" providerId="ADAL" clId="{CC82DF51-9228-4228-A824-B1C0BE06DB77}" dt="2022-06-22T13:41:53.232" v="181" actId="1076"/>
          <ac:picMkLst>
            <pc:docMk/>
            <pc:sldMk cId="2491480742" sldId="298"/>
            <ac:picMk id="6" creationId="{AF5149D7-5D0D-F61D-CE6C-12E12B6F0AD9}"/>
          </ac:picMkLst>
        </pc:picChg>
        <pc:picChg chg="mod">
          <ac:chgData name="Ethan Holand" userId="740d2024-85ad-4662-9157-12e8a2b729a4" providerId="ADAL" clId="{CC82DF51-9228-4228-A824-B1C0BE06DB77}" dt="2022-06-22T13:41:36.769" v="174" actId="1076"/>
          <ac:picMkLst>
            <pc:docMk/>
            <pc:sldMk cId="2491480742" sldId="298"/>
            <ac:picMk id="11" creationId="{E16882F6-B60E-CFDF-80FC-78396DBEE3C2}"/>
          </ac:picMkLst>
        </pc:picChg>
        <pc:picChg chg="mod">
          <ac:chgData name="Ethan Holand" userId="740d2024-85ad-4662-9157-12e8a2b729a4" providerId="ADAL" clId="{CC82DF51-9228-4228-A824-B1C0BE06DB77}" dt="2022-06-22T13:41:49.846" v="180" actId="1076"/>
          <ac:picMkLst>
            <pc:docMk/>
            <pc:sldMk cId="2491480742" sldId="298"/>
            <ac:picMk id="21" creationId="{FD15FB5B-E794-18C1-AC9D-46569F503FF5}"/>
          </ac:picMkLst>
        </pc:picChg>
        <pc:picChg chg="add mod">
          <ac:chgData name="Ethan Holand" userId="740d2024-85ad-4662-9157-12e8a2b729a4" providerId="ADAL" clId="{CC82DF51-9228-4228-A824-B1C0BE06DB77}" dt="2022-06-22T13:40:06.418" v="152" actId="1076"/>
          <ac:picMkLst>
            <pc:docMk/>
            <pc:sldMk cId="2491480742" sldId="298"/>
            <ac:picMk id="3074" creationId="{88D3876C-470F-4608-00CF-CFB821ABDF4B}"/>
          </ac:picMkLst>
        </pc:picChg>
      </pc:sldChg>
      <pc:sldChg chg="addSp delSp modSp mod delAnim modAnim">
        <pc:chgData name="Ethan Holand" userId="740d2024-85ad-4662-9157-12e8a2b729a4" providerId="ADAL" clId="{CC82DF51-9228-4228-A824-B1C0BE06DB77}" dt="2022-06-22T13:51:50.552" v="334" actId="1076"/>
        <pc:sldMkLst>
          <pc:docMk/>
          <pc:sldMk cId="2969718680" sldId="300"/>
        </pc:sldMkLst>
        <pc:spChg chg="mod">
          <ac:chgData name="Ethan Holand" userId="740d2024-85ad-4662-9157-12e8a2b729a4" providerId="ADAL" clId="{CC82DF51-9228-4228-A824-B1C0BE06DB77}" dt="2022-06-22T13:42:10.272" v="184" actId="1076"/>
          <ac:spMkLst>
            <pc:docMk/>
            <pc:sldMk cId="2969718680" sldId="300"/>
            <ac:spMk id="2" creationId="{E985BE3D-59B8-D0F0-8F69-2577C05E889A}"/>
          </ac:spMkLst>
        </pc:spChg>
        <pc:spChg chg="mod">
          <ac:chgData name="Ethan Holand" userId="740d2024-85ad-4662-9157-12e8a2b729a4" providerId="ADAL" clId="{CC82DF51-9228-4228-A824-B1C0BE06DB77}" dt="2022-06-22T13:31:55.587" v="34" actId="20577"/>
          <ac:spMkLst>
            <pc:docMk/>
            <pc:sldMk cId="2969718680" sldId="300"/>
            <ac:spMk id="3" creationId="{06DD0856-E28F-3FE5-D497-8858DC186AF8}"/>
          </ac:spMkLst>
        </pc:spChg>
        <pc:spChg chg="mod">
          <ac:chgData name="Ethan Holand" userId="740d2024-85ad-4662-9157-12e8a2b729a4" providerId="ADAL" clId="{CC82DF51-9228-4228-A824-B1C0BE06DB77}" dt="2022-06-22T13:42:07.713" v="183" actId="1076"/>
          <ac:spMkLst>
            <pc:docMk/>
            <pc:sldMk cId="2969718680" sldId="300"/>
            <ac:spMk id="13" creationId="{13F2D8F0-6114-3AE9-6632-79668266EAC9}"/>
          </ac:spMkLst>
        </pc:spChg>
        <pc:spChg chg="mod">
          <ac:chgData name="Ethan Holand" userId="740d2024-85ad-4662-9157-12e8a2b729a4" providerId="ADAL" clId="{CC82DF51-9228-4228-A824-B1C0BE06DB77}" dt="2022-06-22T13:33:05.703" v="71" actId="20577"/>
          <ac:spMkLst>
            <pc:docMk/>
            <pc:sldMk cId="2969718680" sldId="300"/>
            <ac:spMk id="21" creationId="{D0D31BD6-7C7F-40A2-1B1B-D73A9754F847}"/>
          </ac:spMkLst>
        </pc:spChg>
        <pc:spChg chg="mod">
          <ac:chgData name="Ethan Holand" userId="740d2024-85ad-4662-9157-12e8a2b729a4" providerId="ADAL" clId="{CC82DF51-9228-4228-A824-B1C0BE06DB77}" dt="2022-06-22T13:33:39.693" v="105" actId="20577"/>
          <ac:spMkLst>
            <pc:docMk/>
            <pc:sldMk cId="2969718680" sldId="300"/>
            <ac:spMk id="22" creationId="{C04DAF0A-19E2-9622-FFEC-085377BEBA77}"/>
          </ac:spMkLst>
        </pc:spChg>
        <pc:picChg chg="add mod">
          <ac:chgData name="Ethan Holand" userId="740d2024-85ad-4662-9157-12e8a2b729a4" providerId="ADAL" clId="{CC82DF51-9228-4228-A824-B1C0BE06DB77}" dt="2022-06-22T13:32:08.626" v="36" actId="1076"/>
          <ac:picMkLst>
            <pc:docMk/>
            <pc:sldMk cId="2969718680" sldId="300"/>
            <ac:picMk id="5" creationId="{8633E04F-BB2F-38CA-8919-751E037C9BC9}"/>
          </ac:picMkLst>
        </pc:picChg>
        <pc:picChg chg="del mod modCrop">
          <ac:chgData name="Ethan Holand" userId="740d2024-85ad-4662-9157-12e8a2b729a4" providerId="ADAL" clId="{CC82DF51-9228-4228-A824-B1C0BE06DB77}" dt="2022-06-22T13:49:48.772" v="313" actId="478"/>
          <ac:picMkLst>
            <pc:docMk/>
            <pc:sldMk cId="2969718680" sldId="300"/>
            <ac:picMk id="6" creationId="{500F156B-09C6-FA1C-7775-BA2E75DDC941}"/>
          </ac:picMkLst>
        </pc:picChg>
        <pc:picChg chg="mod">
          <ac:chgData name="Ethan Holand" userId="740d2024-85ad-4662-9157-12e8a2b729a4" providerId="ADAL" clId="{CC82DF51-9228-4228-A824-B1C0BE06DB77}" dt="2022-06-22T13:31:14.795" v="1" actId="1076"/>
          <ac:picMkLst>
            <pc:docMk/>
            <pc:sldMk cId="2969718680" sldId="300"/>
            <ac:picMk id="7" creationId="{21022542-3B69-12EB-3C4E-7E5E5F6764B1}"/>
          </ac:picMkLst>
        </pc:picChg>
        <pc:picChg chg="mod">
          <ac:chgData name="Ethan Holand" userId="740d2024-85ad-4662-9157-12e8a2b729a4" providerId="ADAL" clId="{CC82DF51-9228-4228-A824-B1C0BE06DB77}" dt="2022-06-22T13:31:16.917" v="3" actId="1076"/>
          <ac:picMkLst>
            <pc:docMk/>
            <pc:sldMk cId="2969718680" sldId="300"/>
            <ac:picMk id="8" creationId="{CFE50989-2892-3BB2-324C-B52460800455}"/>
          </ac:picMkLst>
        </pc:picChg>
        <pc:picChg chg="add mod">
          <ac:chgData name="Ethan Holand" userId="740d2024-85ad-4662-9157-12e8a2b729a4" providerId="ADAL" clId="{CC82DF51-9228-4228-A824-B1C0BE06DB77}" dt="2022-06-22T13:32:24.453" v="42" actId="14100"/>
          <ac:picMkLst>
            <pc:docMk/>
            <pc:sldMk cId="2969718680" sldId="300"/>
            <ac:picMk id="11" creationId="{BBA55BDB-413C-66D7-DA5B-3E00E6D14B6E}"/>
          </ac:picMkLst>
        </pc:picChg>
        <pc:picChg chg="add del mod">
          <ac:chgData name="Ethan Holand" userId="740d2024-85ad-4662-9157-12e8a2b729a4" providerId="ADAL" clId="{CC82DF51-9228-4228-A824-B1C0BE06DB77}" dt="2022-06-22T13:50:48.893" v="319" actId="478"/>
          <ac:picMkLst>
            <pc:docMk/>
            <pc:sldMk cId="2969718680" sldId="300"/>
            <ac:picMk id="15" creationId="{087DEF0A-B290-74CD-AD1B-10D96B32413C}"/>
          </ac:picMkLst>
        </pc:picChg>
        <pc:picChg chg="add mod ord">
          <ac:chgData name="Ethan Holand" userId="740d2024-85ad-4662-9157-12e8a2b729a4" providerId="ADAL" clId="{CC82DF51-9228-4228-A824-B1C0BE06DB77}" dt="2022-06-22T13:51:50.552" v="334" actId="1076"/>
          <ac:picMkLst>
            <pc:docMk/>
            <pc:sldMk cId="2969718680" sldId="300"/>
            <ac:picMk id="17" creationId="{2AD3DAED-BF63-53F4-C4C8-6F21FBBE27A4}"/>
          </ac:picMkLst>
        </pc:picChg>
        <pc:picChg chg="add mod">
          <ac:chgData name="Ethan Holand" userId="740d2024-85ad-4662-9157-12e8a2b729a4" providerId="ADAL" clId="{CC82DF51-9228-4228-A824-B1C0BE06DB77}" dt="2022-06-22T13:42:31.981" v="185" actId="1076"/>
          <ac:picMkLst>
            <pc:docMk/>
            <pc:sldMk cId="2969718680" sldId="300"/>
            <ac:picMk id="5122" creationId="{1F7D1B0F-C2E6-9061-6379-D27DF4262741}"/>
          </ac:picMkLst>
        </pc:picChg>
      </pc:sldChg>
      <pc:sldChg chg="addSp modSp mod">
        <pc:chgData name="Ethan Holand" userId="740d2024-85ad-4662-9157-12e8a2b729a4" providerId="ADAL" clId="{CC82DF51-9228-4228-A824-B1C0BE06DB77}" dt="2022-06-22T13:40:50.438" v="162" actId="14100"/>
        <pc:sldMkLst>
          <pc:docMk/>
          <pc:sldMk cId="3852044414" sldId="307"/>
        </pc:sldMkLst>
        <pc:spChg chg="mod">
          <ac:chgData name="Ethan Holand" userId="740d2024-85ad-4662-9157-12e8a2b729a4" providerId="ADAL" clId="{CC82DF51-9228-4228-A824-B1C0BE06DB77}" dt="2022-06-22T13:40:44.855" v="158" actId="14100"/>
          <ac:spMkLst>
            <pc:docMk/>
            <pc:sldMk cId="3852044414" sldId="307"/>
            <ac:spMk id="2" creationId="{E985BE3D-59B8-D0F0-8F69-2577C05E889A}"/>
          </ac:spMkLst>
        </pc:spChg>
        <pc:picChg chg="add mod">
          <ac:chgData name="Ethan Holand" userId="740d2024-85ad-4662-9157-12e8a2b729a4" providerId="ADAL" clId="{CC82DF51-9228-4228-A824-B1C0BE06DB77}" dt="2022-06-22T13:40:50.438" v="162" actId="14100"/>
          <ac:picMkLst>
            <pc:docMk/>
            <pc:sldMk cId="3852044414" sldId="307"/>
            <ac:picMk id="4098" creationId="{CC9B980D-EAE7-B52A-8A16-62B3CA89CA26}"/>
          </ac:picMkLst>
        </pc:picChg>
      </pc:sldChg>
      <pc:sldChg chg="addSp delSp modSp mod">
        <pc:chgData name="Ethan Holand" userId="740d2024-85ad-4662-9157-12e8a2b729a4" providerId="ADAL" clId="{CC82DF51-9228-4228-A824-B1C0BE06DB77}" dt="2022-06-22T13:54:24.347" v="365" actId="1076"/>
        <pc:sldMkLst>
          <pc:docMk/>
          <pc:sldMk cId="1420728200" sldId="308"/>
        </pc:sldMkLst>
        <pc:spChg chg="add mod">
          <ac:chgData name="Ethan Holand" userId="740d2024-85ad-4662-9157-12e8a2b729a4" providerId="ADAL" clId="{CC82DF51-9228-4228-A824-B1C0BE06DB77}" dt="2022-06-22T13:54:24.347" v="365" actId="1076"/>
          <ac:spMkLst>
            <pc:docMk/>
            <pc:sldMk cId="1420728200" sldId="308"/>
            <ac:spMk id="2" creationId="{82CF5ADB-6805-716C-6001-9553DF52F77F}"/>
          </ac:spMkLst>
        </pc:spChg>
        <pc:spChg chg="mod">
          <ac:chgData name="Ethan Holand" userId="740d2024-85ad-4662-9157-12e8a2b729a4" providerId="ADAL" clId="{CC82DF51-9228-4228-A824-B1C0BE06DB77}" dt="2022-06-22T13:43:25.698" v="200" actId="14100"/>
          <ac:spMkLst>
            <pc:docMk/>
            <pc:sldMk cId="1420728200" sldId="308"/>
            <ac:spMk id="4" creationId="{A6054914-F790-49B2-B3CE-61874E537208}"/>
          </ac:spMkLst>
        </pc:spChg>
        <pc:picChg chg="mod">
          <ac:chgData name="Ethan Holand" userId="740d2024-85ad-4662-9157-12e8a2b729a4" providerId="ADAL" clId="{CC82DF51-9228-4228-A824-B1C0BE06DB77}" dt="2022-06-22T13:53:38.911" v="347" actId="1076"/>
          <ac:picMkLst>
            <pc:docMk/>
            <pc:sldMk cId="1420728200" sldId="308"/>
            <ac:picMk id="27" creationId="{DA991B84-7E93-9B00-142B-FE4488827293}"/>
          </ac:picMkLst>
        </pc:picChg>
        <pc:picChg chg="add del mod">
          <ac:chgData name="Ethan Holand" userId="740d2024-85ad-4662-9157-12e8a2b729a4" providerId="ADAL" clId="{CC82DF51-9228-4228-A824-B1C0BE06DB77}" dt="2022-06-22T13:43:49.376" v="204" actId="478"/>
          <ac:picMkLst>
            <pc:docMk/>
            <pc:sldMk cId="1420728200" sldId="308"/>
            <ac:picMk id="6146" creationId="{13A39D11-0139-A026-FE08-018735BF5C79}"/>
          </ac:picMkLst>
        </pc:picChg>
        <pc:picChg chg="add mod">
          <ac:chgData name="Ethan Holand" userId="740d2024-85ad-4662-9157-12e8a2b729a4" providerId="ADAL" clId="{CC82DF51-9228-4228-A824-B1C0BE06DB77}" dt="2022-06-22T13:43:57.522" v="209" actId="1076"/>
          <ac:picMkLst>
            <pc:docMk/>
            <pc:sldMk cId="1420728200" sldId="308"/>
            <ac:picMk id="6148" creationId="{3D45C0D6-8D7F-87DF-2A47-BC68BF3041E6}"/>
          </ac:picMkLst>
        </pc:picChg>
        <pc:picChg chg="add del mod">
          <ac:chgData name="Ethan Holand" userId="740d2024-85ad-4662-9157-12e8a2b729a4" providerId="ADAL" clId="{CC82DF51-9228-4228-A824-B1C0BE06DB77}" dt="2022-06-22T13:54:07.308" v="351" actId="478"/>
          <ac:picMkLst>
            <pc:docMk/>
            <pc:sldMk cId="1420728200" sldId="308"/>
            <ac:picMk id="6150" creationId="{F7167699-15BA-28CC-3554-EEAE0AFB25F7}"/>
          </ac:picMkLst>
        </pc:picChg>
      </pc:sldChg>
      <pc:sldChg chg="addSp delSp modSp mod">
        <pc:chgData name="Ethan Holand" userId="740d2024-85ad-4662-9157-12e8a2b729a4" providerId="ADAL" clId="{CC82DF51-9228-4228-A824-B1C0BE06DB77}" dt="2022-06-22T13:44:53.454" v="218" actId="20577"/>
        <pc:sldMkLst>
          <pc:docMk/>
          <pc:sldMk cId="2706539533" sldId="315"/>
        </pc:sldMkLst>
        <pc:spChg chg="del mod">
          <ac:chgData name="Ethan Holand" userId="740d2024-85ad-4662-9157-12e8a2b729a4" providerId="ADAL" clId="{CC82DF51-9228-4228-A824-B1C0BE06DB77}" dt="2022-06-22T13:42:42.629" v="191" actId="478"/>
          <ac:spMkLst>
            <pc:docMk/>
            <pc:sldMk cId="2706539533" sldId="315"/>
            <ac:spMk id="2" creationId="{E985BE3D-59B8-D0F0-8F69-2577C05E889A}"/>
          </ac:spMkLst>
        </pc:spChg>
        <pc:spChg chg="add del mod">
          <ac:chgData name="Ethan Holand" userId="740d2024-85ad-4662-9157-12e8a2b729a4" providerId="ADAL" clId="{CC82DF51-9228-4228-A824-B1C0BE06DB77}" dt="2022-06-22T13:42:44.581" v="192" actId="478"/>
          <ac:spMkLst>
            <pc:docMk/>
            <pc:sldMk cId="2706539533" sldId="315"/>
            <ac:spMk id="5" creationId="{155AD679-ACE2-6031-56D7-021B2A1D1678}"/>
          </ac:spMkLst>
        </pc:spChg>
        <pc:spChg chg="del">
          <ac:chgData name="Ethan Holand" userId="740d2024-85ad-4662-9157-12e8a2b729a4" providerId="ADAL" clId="{CC82DF51-9228-4228-A824-B1C0BE06DB77}" dt="2022-06-22T13:42:41.107" v="189" actId="478"/>
          <ac:spMkLst>
            <pc:docMk/>
            <pc:sldMk cId="2706539533" sldId="315"/>
            <ac:spMk id="13" creationId="{13F2D8F0-6114-3AE9-6632-79668266EAC9}"/>
          </ac:spMkLst>
        </pc:spChg>
        <pc:spChg chg="add mod">
          <ac:chgData name="Ethan Holand" userId="740d2024-85ad-4662-9157-12e8a2b729a4" providerId="ADAL" clId="{CC82DF51-9228-4228-A824-B1C0BE06DB77}" dt="2022-06-22T13:42:58.902" v="197" actId="14100"/>
          <ac:spMkLst>
            <pc:docMk/>
            <pc:sldMk cId="2706539533" sldId="315"/>
            <ac:spMk id="15" creationId="{31699A28-BC0E-03B4-6BB9-C96872F9EE7E}"/>
          </ac:spMkLst>
        </pc:spChg>
        <pc:spChg chg="add mod">
          <ac:chgData name="Ethan Holand" userId="740d2024-85ad-4662-9157-12e8a2b729a4" providerId="ADAL" clId="{CC82DF51-9228-4228-A824-B1C0BE06DB77}" dt="2022-06-22T13:44:53.454" v="218" actId="20577"/>
          <ac:spMkLst>
            <pc:docMk/>
            <pc:sldMk cId="2706539533" sldId="315"/>
            <ac:spMk id="16" creationId="{CE37FA53-C9AB-2884-B13E-82E24260EC28}"/>
          </ac:spMkLst>
        </pc:spChg>
        <pc:picChg chg="add del mod">
          <ac:chgData name="Ethan Holand" userId="740d2024-85ad-4662-9157-12e8a2b729a4" providerId="ADAL" clId="{CC82DF51-9228-4228-A824-B1C0BE06DB77}" dt="2022-06-22T13:42:45.044" v="193" actId="478"/>
          <ac:picMkLst>
            <pc:docMk/>
            <pc:sldMk cId="2706539533" sldId="315"/>
            <ac:picMk id="14" creationId="{BE1C81F7-4AE6-BFB3-9C04-E3331E194977}"/>
          </ac:picMkLst>
        </pc:picChg>
        <pc:picChg chg="add mod">
          <ac:chgData name="Ethan Holand" userId="740d2024-85ad-4662-9157-12e8a2b729a4" providerId="ADAL" clId="{CC82DF51-9228-4228-A824-B1C0BE06DB77}" dt="2022-06-22T13:42:58.902" v="197" actId="14100"/>
          <ac:picMkLst>
            <pc:docMk/>
            <pc:sldMk cId="2706539533" sldId="315"/>
            <ac:picMk id="17" creationId="{88E6DA60-A7E8-3971-4391-2B18E26AF0DF}"/>
          </ac:picMkLst>
        </pc:picChg>
      </pc:sldChg>
      <pc:sldChg chg="modSp mod">
        <pc:chgData name="Ethan Holand" userId="740d2024-85ad-4662-9157-12e8a2b729a4" providerId="ADAL" clId="{CC82DF51-9228-4228-A824-B1C0BE06DB77}" dt="2022-06-22T13:56:21.828" v="424" actId="20577"/>
        <pc:sldMkLst>
          <pc:docMk/>
          <pc:sldMk cId="4163730229" sldId="319"/>
        </pc:sldMkLst>
        <pc:spChg chg="mod">
          <ac:chgData name="Ethan Holand" userId="740d2024-85ad-4662-9157-12e8a2b729a4" providerId="ADAL" clId="{CC82DF51-9228-4228-A824-B1C0BE06DB77}" dt="2022-06-22T13:45:17.933" v="224" actId="20577"/>
          <ac:spMkLst>
            <pc:docMk/>
            <pc:sldMk cId="4163730229" sldId="319"/>
            <ac:spMk id="2" creationId="{6057593E-0642-DAA8-4B4B-87FD1D9A5BFF}"/>
          </ac:spMkLst>
        </pc:spChg>
        <pc:spChg chg="mod">
          <ac:chgData name="Ethan Holand" userId="740d2024-85ad-4662-9157-12e8a2b729a4" providerId="ADAL" clId="{CC82DF51-9228-4228-A824-B1C0BE06DB77}" dt="2022-06-22T13:56:21.828" v="424" actId="20577"/>
          <ac:spMkLst>
            <pc:docMk/>
            <pc:sldMk cId="4163730229" sldId="319"/>
            <ac:spMk id="20" creationId="{E3674F5C-C133-4B08-B658-FB77912CD4A5}"/>
          </ac:spMkLst>
        </pc:spChg>
      </pc:sldChg>
    </pc:docChg>
  </pc:docChgLst>
  <pc:docChgLst>
    <pc:chgData name="Alex Storrer" userId="S::storrer.a@northeastern.edu::e9810e0b-7f99-42a2-804b-bce855b24a79" providerId="AD" clId="Web-{10CBADA4-7E4A-40C0-98D9-FA267E21C194}"/>
    <pc:docChg chg="modSld">
      <pc:chgData name="Alex Storrer" userId="S::storrer.a@northeastern.edu::e9810e0b-7f99-42a2-804b-bce855b24a79" providerId="AD" clId="Web-{10CBADA4-7E4A-40C0-98D9-FA267E21C194}" dt="2022-05-30T07:30:03.144" v="10"/>
      <pc:docMkLst>
        <pc:docMk/>
      </pc:docMkLst>
      <pc:sldChg chg="addSp delSp modSp">
        <pc:chgData name="Alex Storrer" userId="S::storrer.a@northeastern.edu::e9810e0b-7f99-42a2-804b-bce855b24a79" providerId="AD" clId="Web-{10CBADA4-7E4A-40C0-98D9-FA267E21C194}" dt="2022-05-30T07:30:03.144" v="10"/>
        <pc:sldMkLst>
          <pc:docMk/>
          <pc:sldMk cId="3242247810" sldId="276"/>
        </pc:sldMkLst>
        <pc:spChg chg="add mod">
          <ac:chgData name="Alex Storrer" userId="S::storrer.a@northeastern.edu::e9810e0b-7f99-42a2-804b-bce855b24a79" providerId="AD" clId="Web-{10CBADA4-7E4A-40C0-98D9-FA267E21C194}" dt="2022-05-30T07:30:03.144" v="10"/>
          <ac:spMkLst>
            <pc:docMk/>
            <pc:sldMk cId="3242247810" sldId="276"/>
            <ac:spMk id="3" creationId="{FC7EF189-541F-EBCA-6E59-F279AD40F10B}"/>
          </ac:spMkLst>
        </pc:spChg>
        <pc:spChg chg="del">
          <ac:chgData name="Alex Storrer" userId="S::storrer.a@northeastern.edu::e9810e0b-7f99-42a2-804b-bce855b24a79" providerId="AD" clId="Web-{10CBADA4-7E4A-40C0-98D9-FA267E21C194}" dt="2022-05-30T07:29:00.173" v="0"/>
          <ac:spMkLst>
            <pc:docMk/>
            <pc:sldMk cId="3242247810" sldId="276"/>
            <ac:spMk id="8" creationId="{A88E867D-880A-8F51-BB42-7DDD49F96B82}"/>
          </ac:spMkLst>
        </pc:spChg>
        <pc:picChg chg="add mod ord modCrop">
          <ac:chgData name="Alex Storrer" userId="S::storrer.a@northeastern.edu::e9810e0b-7f99-42a2-804b-bce855b24a79" providerId="AD" clId="Web-{10CBADA4-7E4A-40C0-98D9-FA267E21C194}" dt="2022-05-30T07:29:27.049" v="3" actId="1076"/>
          <ac:picMkLst>
            <pc:docMk/>
            <pc:sldMk cId="3242247810" sldId="276"/>
            <ac:picMk id="2" creationId="{5C3F68A6-8B67-6274-E6CB-31B9B410773C}"/>
          </ac:picMkLst>
        </pc:picChg>
      </pc:sldChg>
    </pc:docChg>
  </pc:docChgLst>
  <pc:docChgLst>
    <pc:chgData name="Ethan Holand" userId="740d2024-85ad-4662-9157-12e8a2b729a4" providerId="ADAL" clId="{929D360E-4767-45E9-AB28-6447DB26D1FD}"/>
    <pc:docChg chg="delSld modSld modSection">
      <pc:chgData name="Ethan Holand" userId="740d2024-85ad-4662-9157-12e8a2b729a4" providerId="ADAL" clId="{929D360E-4767-45E9-AB28-6447DB26D1FD}" dt="2022-06-13T18:19:53.451" v="14" actId="20577"/>
      <pc:docMkLst>
        <pc:docMk/>
      </pc:docMkLst>
      <pc:sldChg chg="modSp mod">
        <pc:chgData name="Ethan Holand" userId="740d2024-85ad-4662-9157-12e8a2b729a4" providerId="ADAL" clId="{929D360E-4767-45E9-AB28-6447DB26D1FD}" dt="2022-06-13T18:19:53.451" v="14" actId="20577"/>
        <pc:sldMkLst>
          <pc:docMk/>
          <pc:sldMk cId="2859138449" sldId="272"/>
        </pc:sldMkLst>
        <pc:spChg chg="mod">
          <ac:chgData name="Ethan Holand" userId="740d2024-85ad-4662-9157-12e8a2b729a4" providerId="ADAL" clId="{929D360E-4767-45E9-AB28-6447DB26D1FD}" dt="2022-06-13T18:19:13.016" v="3" actId="20577"/>
          <ac:spMkLst>
            <pc:docMk/>
            <pc:sldMk cId="2859138449" sldId="272"/>
            <ac:spMk id="2" creationId="{393FF6C7-38F9-846E-477B-A84E2854390B}"/>
          </ac:spMkLst>
        </pc:spChg>
        <pc:spChg chg="mod">
          <ac:chgData name="Ethan Holand" userId="740d2024-85ad-4662-9157-12e8a2b729a4" providerId="ADAL" clId="{929D360E-4767-45E9-AB28-6447DB26D1FD}" dt="2022-06-13T18:19:53.451" v="14" actId="20577"/>
          <ac:spMkLst>
            <pc:docMk/>
            <pc:sldMk cId="2859138449" sldId="272"/>
            <ac:spMk id="3" creationId="{7251B8F1-0C7C-BB4C-128D-6A64E0396CBF}"/>
          </ac:spMkLst>
        </pc:spChg>
      </pc:sldChg>
      <pc:sldChg chg="del">
        <pc:chgData name="Ethan Holand" userId="740d2024-85ad-4662-9157-12e8a2b729a4" providerId="ADAL" clId="{929D360E-4767-45E9-AB28-6447DB26D1FD}" dt="2022-06-13T18:18:51.284" v="0" actId="47"/>
        <pc:sldMkLst>
          <pc:docMk/>
          <pc:sldMk cId="2589707830" sldId="289"/>
        </pc:sldMkLst>
      </pc:sldChg>
    </pc:docChg>
  </pc:docChgLst>
  <pc:docChgLst>
    <pc:chgData name="Ethan Holand" userId="740d2024-85ad-4662-9157-12e8a2b729a4" providerId="ADAL" clId="{B1C34B8A-79FB-4E84-BD92-C5974DDF058E}"/>
    <pc:docChg chg="undo redo custSel addSld delSld modSld sldOrd modSection">
      <pc:chgData name="Ethan Holand" userId="740d2024-85ad-4662-9157-12e8a2b729a4" providerId="ADAL" clId="{B1C34B8A-79FB-4E84-BD92-C5974DDF058E}" dt="2022-06-22T15:49:10.585" v="5529"/>
      <pc:docMkLst>
        <pc:docMk/>
      </pc:docMkLst>
      <pc:sldChg chg="modSp mod modTransition">
        <pc:chgData name="Ethan Holand" userId="740d2024-85ad-4662-9157-12e8a2b729a4" providerId="ADAL" clId="{B1C34B8A-79FB-4E84-BD92-C5974DDF058E}" dt="2022-06-22T05:31:32.271" v="3652" actId="1076"/>
        <pc:sldMkLst>
          <pc:docMk/>
          <pc:sldMk cId="109857222" sldId="256"/>
        </pc:sldMkLst>
        <pc:spChg chg="mod">
          <ac:chgData name="Ethan Holand" userId="740d2024-85ad-4662-9157-12e8a2b729a4" providerId="ADAL" clId="{B1C34B8A-79FB-4E84-BD92-C5974DDF058E}" dt="2022-06-22T04:39:05.785" v="2180" actId="20577"/>
          <ac:spMkLst>
            <pc:docMk/>
            <pc:sldMk cId="109857222" sldId="256"/>
            <ac:spMk id="2" creationId="{00000000-0000-0000-0000-000000000000}"/>
          </ac:spMkLst>
        </pc:spChg>
        <pc:spChg chg="mod">
          <ac:chgData name="Ethan Holand" userId="740d2024-85ad-4662-9157-12e8a2b729a4" providerId="ADAL" clId="{B1C34B8A-79FB-4E84-BD92-C5974DDF058E}" dt="2022-06-22T05:31:32.271" v="3652" actId="1076"/>
          <ac:spMkLst>
            <pc:docMk/>
            <pc:sldMk cId="109857222" sldId="256"/>
            <ac:spMk id="16" creationId="{CB11BED8-331B-464C-BCCD-DDCB93AF2C60}"/>
          </ac:spMkLst>
        </pc:spChg>
      </pc:sldChg>
      <pc:sldChg chg="modSp mod">
        <pc:chgData name="Ethan Holand" userId="740d2024-85ad-4662-9157-12e8a2b729a4" providerId="ADAL" clId="{B1C34B8A-79FB-4E84-BD92-C5974DDF058E}" dt="2022-06-21T23:46:43.544" v="852" actId="368"/>
        <pc:sldMkLst>
          <pc:docMk/>
          <pc:sldMk cId="2571828970" sldId="261"/>
        </pc:sldMkLst>
        <pc:spChg chg="mod">
          <ac:chgData name="Ethan Holand" userId="740d2024-85ad-4662-9157-12e8a2b729a4" providerId="ADAL" clId="{B1C34B8A-79FB-4E84-BD92-C5974DDF058E}" dt="2022-06-21T23:46:43.544" v="852" actId="368"/>
          <ac:spMkLst>
            <pc:docMk/>
            <pc:sldMk cId="2571828970" sldId="261"/>
            <ac:spMk id="5" creationId="{6DE39BBB-0A3B-45F1-ABD4-62084D2E0EC2}"/>
          </ac:spMkLst>
        </pc:spChg>
        <pc:spChg chg="mod">
          <ac:chgData name="Ethan Holand" userId="740d2024-85ad-4662-9157-12e8a2b729a4" providerId="ADAL" clId="{B1C34B8A-79FB-4E84-BD92-C5974DDF058E}" dt="2022-06-21T23:46:43.544" v="852" actId="368"/>
          <ac:spMkLst>
            <pc:docMk/>
            <pc:sldMk cId="2571828970" sldId="261"/>
            <ac:spMk id="6" creationId="{A1376955-F082-425F-B093-85046D5D39CF}"/>
          </ac:spMkLst>
        </pc:spChg>
        <pc:spChg chg="mod">
          <ac:chgData name="Ethan Holand" userId="740d2024-85ad-4662-9157-12e8a2b729a4" providerId="ADAL" clId="{B1C34B8A-79FB-4E84-BD92-C5974DDF058E}" dt="2022-06-21T23:46:43.544" v="852" actId="368"/>
          <ac:spMkLst>
            <pc:docMk/>
            <pc:sldMk cId="2571828970" sldId="261"/>
            <ac:spMk id="10" creationId="{9F8F63F1-8F2E-FA18-5C52-79D067347D37}"/>
          </ac:spMkLst>
        </pc:spChg>
        <pc:spChg chg="mod">
          <ac:chgData name="Ethan Holand" userId="740d2024-85ad-4662-9157-12e8a2b729a4" providerId="ADAL" clId="{B1C34B8A-79FB-4E84-BD92-C5974DDF058E}" dt="2022-06-21T23:46:43.544" v="852" actId="368"/>
          <ac:spMkLst>
            <pc:docMk/>
            <pc:sldMk cId="2571828970" sldId="261"/>
            <ac:spMk id="12" creationId="{5546F1D8-107A-769B-DB44-8C18AEFB90C7}"/>
          </ac:spMkLst>
        </pc:spChg>
        <pc:spChg chg="mod">
          <ac:chgData name="Ethan Holand" userId="740d2024-85ad-4662-9157-12e8a2b729a4" providerId="ADAL" clId="{B1C34B8A-79FB-4E84-BD92-C5974DDF058E}" dt="2022-06-21T23:46:43.544" v="852" actId="368"/>
          <ac:spMkLst>
            <pc:docMk/>
            <pc:sldMk cId="2571828970" sldId="261"/>
            <ac:spMk id="14" creationId="{AEE75129-983F-5AB2-60A1-6C672CDBA221}"/>
          </ac:spMkLst>
        </pc:spChg>
        <pc:spChg chg="mod">
          <ac:chgData name="Ethan Holand" userId="740d2024-85ad-4662-9157-12e8a2b729a4" providerId="ADAL" clId="{B1C34B8A-79FB-4E84-BD92-C5974DDF058E}" dt="2022-06-21T23:46:43.544" v="852" actId="368"/>
          <ac:spMkLst>
            <pc:docMk/>
            <pc:sldMk cId="2571828970" sldId="261"/>
            <ac:spMk id="15" creationId="{78CF1539-F824-2916-39A7-38F9CE79A474}"/>
          </ac:spMkLst>
        </pc:spChg>
        <pc:spChg chg="mod">
          <ac:chgData name="Ethan Holand" userId="740d2024-85ad-4662-9157-12e8a2b729a4" providerId="ADAL" clId="{B1C34B8A-79FB-4E84-BD92-C5974DDF058E}" dt="2022-06-21T23:46:43.544" v="852" actId="368"/>
          <ac:spMkLst>
            <pc:docMk/>
            <pc:sldMk cId="2571828970" sldId="261"/>
            <ac:spMk id="16" creationId="{2ADD2080-0DD9-F922-E5CD-9F8C96366450}"/>
          </ac:spMkLst>
        </pc:spChg>
        <pc:spChg chg="mod">
          <ac:chgData name="Ethan Holand" userId="740d2024-85ad-4662-9157-12e8a2b729a4" providerId="ADAL" clId="{B1C34B8A-79FB-4E84-BD92-C5974DDF058E}" dt="2022-06-21T23:46:43.544" v="852" actId="368"/>
          <ac:spMkLst>
            <pc:docMk/>
            <pc:sldMk cId="2571828970" sldId="261"/>
            <ac:spMk id="17" creationId="{D5434298-2B89-DCD5-3267-D43BEB3133F1}"/>
          </ac:spMkLst>
        </pc:spChg>
        <pc:spChg chg="mod">
          <ac:chgData name="Ethan Holand" userId="740d2024-85ad-4662-9157-12e8a2b729a4" providerId="ADAL" clId="{B1C34B8A-79FB-4E84-BD92-C5974DDF058E}" dt="2022-06-21T23:46:43.544" v="852" actId="368"/>
          <ac:spMkLst>
            <pc:docMk/>
            <pc:sldMk cId="2571828970" sldId="261"/>
            <ac:spMk id="18" creationId="{FE52643C-8BD9-48D5-88D7-683C1EF76282}"/>
          </ac:spMkLst>
        </pc:spChg>
      </pc:sldChg>
      <pc:sldChg chg="modSp mod">
        <pc:chgData name="Ethan Holand" userId="740d2024-85ad-4662-9157-12e8a2b729a4" providerId="ADAL" clId="{B1C34B8A-79FB-4E84-BD92-C5974DDF058E}" dt="2022-06-22T05:35:17.028" v="3671" actId="20577"/>
        <pc:sldMkLst>
          <pc:docMk/>
          <pc:sldMk cId="3660199807" sldId="274"/>
        </pc:sldMkLst>
        <pc:spChg chg="mod">
          <ac:chgData name="Ethan Holand" userId="740d2024-85ad-4662-9157-12e8a2b729a4" providerId="ADAL" clId="{B1C34B8A-79FB-4E84-BD92-C5974DDF058E}" dt="2022-06-22T05:35:17.028" v="3671" actId="20577"/>
          <ac:spMkLst>
            <pc:docMk/>
            <pc:sldMk cId="3660199807" sldId="274"/>
            <ac:spMk id="3" creationId="{8C7CD7EA-C028-225A-F760-4A3FB6FD327E}"/>
          </ac:spMkLst>
        </pc:spChg>
      </pc:sldChg>
      <pc:sldChg chg="addSp modSp del mod">
        <pc:chgData name="Ethan Holand" userId="740d2024-85ad-4662-9157-12e8a2b729a4" providerId="ADAL" clId="{B1C34B8A-79FB-4E84-BD92-C5974DDF058E}" dt="2022-06-22T04:10:44.073" v="1906" actId="2696"/>
        <pc:sldMkLst>
          <pc:docMk/>
          <pc:sldMk cId="749269873" sldId="276"/>
        </pc:sldMkLst>
        <pc:spChg chg="add mod">
          <ac:chgData name="Ethan Holand" userId="740d2024-85ad-4662-9157-12e8a2b729a4" providerId="ADAL" clId="{B1C34B8A-79FB-4E84-BD92-C5974DDF058E}" dt="2022-06-22T04:10:25.297" v="1905" actId="20577"/>
          <ac:spMkLst>
            <pc:docMk/>
            <pc:sldMk cId="749269873" sldId="276"/>
            <ac:spMk id="3" creationId="{43BDFF3B-F4A9-453A-A27E-2F9054484E34}"/>
          </ac:spMkLst>
        </pc:spChg>
      </pc:sldChg>
      <pc:sldChg chg="modSp mod modShow addCm modCm">
        <pc:chgData name="Ethan Holand" userId="740d2024-85ad-4662-9157-12e8a2b729a4" providerId="ADAL" clId="{B1C34B8A-79FB-4E84-BD92-C5974DDF058E}" dt="2022-06-22T04:59:58.826" v="2331" actId="729"/>
        <pc:sldMkLst>
          <pc:docMk/>
          <pc:sldMk cId="2392841696" sldId="291"/>
        </pc:sldMkLst>
        <pc:spChg chg="mod">
          <ac:chgData name="Ethan Holand" userId="740d2024-85ad-4662-9157-12e8a2b729a4" providerId="ADAL" clId="{B1C34B8A-79FB-4E84-BD92-C5974DDF058E}" dt="2022-06-21T23:40:49.332" v="625" actId="20577"/>
          <ac:spMkLst>
            <pc:docMk/>
            <pc:sldMk cId="2392841696" sldId="291"/>
            <ac:spMk id="2" creationId="{BA4C9231-E16F-F8A9-FBAB-59A764D4E021}"/>
          </ac:spMkLst>
        </pc:spChg>
        <pc:spChg chg="mod">
          <ac:chgData name="Ethan Holand" userId="740d2024-85ad-4662-9157-12e8a2b729a4" providerId="ADAL" clId="{B1C34B8A-79FB-4E84-BD92-C5974DDF058E}" dt="2022-06-21T23:41:56.503" v="741" actId="20577"/>
          <ac:spMkLst>
            <pc:docMk/>
            <pc:sldMk cId="2392841696" sldId="291"/>
            <ac:spMk id="9" creationId="{03FAE026-AD1F-99F0-216E-4990D3440BF1}"/>
          </ac:spMkLst>
        </pc:spChg>
      </pc:sldChg>
      <pc:sldChg chg="modSp mod">
        <pc:chgData name="Ethan Holand" userId="740d2024-85ad-4662-9157-12e8a2b729a4" providerId="ADAL" clId="{B1C34B8A-79FB-4E84-BD92-C5974DDF058E}" dt="2022-06-22T04:21:57.840" v="2080" actId="20577"/>
        <pc:sldMkLst>
          <pc:docMk/>
          <pc:sldMk cId="702719243" sldId="293"/>
        </pc:sldMkLst>
        <pc:graphicFrameChg chg="modGraphic">
          <ac:chgData name="Ethan Holand" userId="740d2024-85ad-4662-9157-12e8a2b729a4" providerId="ADAL" clId="{B1C34B8A-79FB-4E84-BD92-C5974DDF058E}" dt="2022-06-22T04:21:57.840" v="2080" actId="20577"/>
          <ac:graphicFrameMkLst>
            <pc:docMk/>
            <pc:sldMk cId="702719243" sldId="293"/>
            <ac:graphicFrameMk id="5" creationId="{74287FBE-C431-F787-A30D-10A5AB1767EE}"/>
          </ac:graphicFrameMkLst>
        </pc:graphicFrameChg>
      </pc:sldChg>
      <pc:sldChg chg="addSp modSp mod ord modAnim">
        <pc:chgData name="Ethan Holand" userId="740d2024-85ad-4662-9157-12e8a2b729a4" providerId="ADAL" clId="{B1C34B8A-79FB-4E84-BD92-C5974DDF058E}" dt="2022-06-22T06:49:52.103" v="4130" actId="1076"/>
        <pc:sldMkLst>
          <pc:docMk/>
          <pc:sldMk cId="1107827291" sldId="294"/>
        </pc:sldMkLst>
        <pc:spChg chg="add mod">
          <ac:chgData name="Ethan Holand" userId="740d2024-85ad-4662-9157-12e8a2b729a4" providerId="ADAL" clId="{B1C34B8A-79FB-4E84-BD92-C5974DDF058E}" dt="2022-06-22T06:48:53.524" v="4106" actId="14100"/>
          <ac:spMkLst>
            <pc:docMk/>
            <pc:sldMk cId="1107827291" sldId="294"/>
            <ac:spMk id="3" creationId="{99FAC4F7-3029-4E9E-ABEE-91CF3D899D1E}"/>
          </ac:spMkLst>
        </pc:spChg>
        <pc:spChg chg="add mod">
          <ac:chgData name="Ethan Holand" userId="740d2024-85ad-4662-9157-12e8a2b729a4" providerId="ADAL" clId="{B1C34B8A-79FB-4E84-BD92-C5974DDF058E}" dt="2022-06-22T06:49:52.103" v="4130" actId="1076"/>
          <ac:spMkLst>
            <pc:docMk/>
            <pc:sldMk cId="1107827291" sldId="294"/>
            <ac:spMk id="4" creationId="{CECB7A85-7765-4A9B-947F-283B2D175566}"/>
          </ac:spMkLst>
        </pc:spChg>
        <pc:spChg chg="mod">
          <ac:chgData name="Ethan Holand" userId="740d2024-85ad-4662-9157-12e8a2b729a4" providerId="ADAL" clId="{B1C34B8A-79FB-4E84-BD92-C5974DDF058E}" dt="2022-06-22T06:49:52.103" v="4130" actId="1076"/>
          <ac:spMkLst>
            <pc:docMk/>
            <pc:sldMk cId="1107827291" sldId="294"/>
            <ac:spMk id="5" creationId="{38C27215-3AE6-420E-8194-F26345FC4C3D}"/>
          </ac:spMkLst>
        </pc:spChg>
        <pc:spChg chg="mod">
          <ac:chgData name="Ethan Holand" userId="740d2024-85ad-4662-9157-12e8a2b729a4" providerId="ADAL" clId="{B1C34B8A-79FB-4E84-BD92-C5974DDF058E}" dt="2022-06-22T06:49:52.103" v="4130" actId="1076"/>
          <ac:spMkLst>
            <pc:docMk/>
            <pc:sldMk cId="1107827291" sldId="294"/>
            <ac:spMk id="6" creationId="{FB655B46-CC55-EA45-152A-4DC1DD26D816}"/>
          </ac:spMkLst>
        </pc:spChg>
        <pc:picChg chg="mod modCrop">
          <ac:chgData name="Ethan Holand" userId="740d2024-85ad-4662-9157-12e8a2b729a4" providerId="ADAL" clId="{B1C34B8A-79FB-4E84-BD92-C5974DDF058E}" dt="2022-06-22T06:49:33.405" v="4126" actId="1076"/>
          <ac:picMkLst>
            <pc:docMk/>
            <pc:sldMk cId="1107827291" sldId="294"/>
            <ac:picMk id="8" creationId="{822A3837-2320-7A48-CD55-0734C03DBD2F}"/>
          </ac:picMkLst>
        </pc:picChg>
        <pc:picChg chg="mod">
          <ac:chgData name="Ethan Holand" userId="740d2024-85ad-4662-9157-12e8a2b729a4" providerId="ADAL" clId="{B1C34B8A-79FB-4E84-BD92-C5974DDF058E}" dt="2022-06-22T06:49:37.561" v="4128" actId="1076"/>
          <ac:picMkLst>
            <pc:docMk/>
            <pc:sldMk cId="1107827291" sldId="294"/>
            <ac:picMk id="12" creationId="{94D0ADB4-B068-48BB-F433-D87BF760F907}"/>
          </ac:picMkLst>
        </pc:picChg>
        <pc:picChg chg="mod">
          <ac:chgData name="Ethan Holand" userId="740d2024-85ad-4662-9157-12e8a2b729a4" providerId="ADAL" clId="{B1C34B8A-79FB-4E84-BD92-C5974DDF058E}" dt="2022-06-22T06:49:31.904" v="4125" actId="1076"/>
          <ac:picMkLst>
            <pc:docMk/>
            <pc:sldMk cId="1107827291" sldId="294"/>
            <ac:picMk id="1028" creationId="{38240083-0E34-00E5-F90E-26F38784A2DF}"/>
          </ac:picMkLst>
        </pc:picChg>
      </pc:sldChg>
      <pc:sldChg chg="addSp delSp modSp mod">
        <pc:chgData name="Ethan Holand" userId="740d2024-85ad-4662-9157-12e8a2b729a4" providerId="ADAL" clId="{B1C34B8A-79FB-4E84-BD92-C5974DDF058E}" dt="2022-06-22T05:06:18.411" v="2375" actId="20577"/>
        <pc:sldMkLst>
          <pc:docMk/>
          <pc:sldMk cId="2901637430" sldId="295"/>
        </pc:sldMkLst>
        <pc:spChg chg="mod">
          <ac:chgData name="Ethan Holand" userId="740d2024-85ad-4662-9157-12e8a2b729a4" providerId="ADAL" clId="{B1C34B8A-79FB-4E84-BD92-C5974DDF058E}" dt="2022-06-22T05:06:12.387" v="2373" actId="14100"/>
          <ac:spMkLst>
            <pc:docMk/>
            <pc:sldMk cId="2901637430" sldId="295"/>
            <ac:spMk id="3" creationId="{8C7CD7EA-C028-225A-F760-4A3FB6FD327E}"/>
          </ac:spMkLst>
        </pc:spChg>
        <pc:spChg chg="add del">
          <ac:chgData name="Ethan Holand" userId="740d2024-85ad-4662-9157-12e8a2b729a4" providerId="ADAL" clId="{B1C34B8A-79FB-4E84-BD92-C5974DDF058E}" dt="2022-06-21T23:53:12.225" v="1437"/>
          <ac:spMkLst>
            <pc:docMk/>
            <pc:sldMk cId="2901637430" sldId="295"/>
            <ac:spMk id="4" creationId="{C786FD34-D1C9-4AF3-9FA6-A01A29A7395D}"/>
          </ac:spMkLst>
        </pc:spChg>
        <pc:spChg chg="del">
          <ac:chgData name="Ethan Holand" userId="740d2024-85ad-4662-9157-12e8a2b729a4" providerId="ADAL" clId="{B1C34B8A-79FB-4E84-BD92-C5974DDF058E}" dt="2022-06-21T23:43:09.448" v="759" actId="478"/>
          <ac:spMkLst>
            <pc:docMk/>
            <pc:sldMk cId="2901637430" sldId="295"/>
            <ac:spMk id="5" creationId="{D5111ADD-C78E-D247-E1C8-44BC9A6F50A0}"/>
          </ac:spMkLst>
        </pc:spChg>
        <pc:spChg chg="del mod">
          <ac:chgData name="Ethan Holand" userId="740d2024-85ad-4662-9157-12e8a2b729a4" providerId="ADAL" clId="{B1C34B8A-79FB-4E84-BD92-C5974DDF058E}" dt="2022-06-21T23:43:08.969" v="758" actId="478"/>
          <ac:spMkLst>
            <pc:docMk/>
            <pc:sldMk cId="2901637430" sldId="295"/>
            <ac:spMk id="8" creationId="{C21B06D9-9BCA-8933-0336-F0661CF57F32}"/>
          </ac:spMkLst>
        </pc:spChg>
        <pc:spChg chg="mod">
          <ac:chgData name="Ethan Holand" userId="740d2024-85ad-4662-9157-12e8a2b729a4" providerId="ADAL" clId="{B1C34B8A-79FB-4E84-BD92-C5974DDF058E}" dt="2022-06-21T23:53:38.769" v="1451" actId="20577"/>
          <ac:spMkLst>
            <pc:docMk/>
            <pc:sldMk cId="2901637430" sldId="295"/>
            <ac:spMk id="10" creationId="{F4CF69F4-278D-B27D-8B19-F79546AC27E1}"/>
          </ac:spMkLst>
        </pc:spChg>
        <pc:spChg chg="add del mod">
          <ac:chgData name="Ethan Holand" userId="740d2024-85ad-4662-9157-12e8a2b729a4" providerId="ADAL" clId="{B1C34B8A-79FB-4E84-BD92-C5974DDF058E}" dt="2022-06-21T23:46:59.330" v="857" actId="478"/>
          <ac:spMkLst>
            <pc:docMk/>
            <pc:sldMk cId="2901637430" sldId="295"/>
            <ac:spMk id="12" creationId="{0ACD55BB-7AB8-4F00-AC8D-4B1643C0CF87}"/>
          </ac:spMkLst>
        </pc:spChg>
        <pc:spChg chg="add del mod">
          <ac:chgData name="Ethan Holand" userId="740d2024-85ad-4662-9157-12e8a2b729a4" providerId="ADAL" clId="{B1C34B8A-79FB-4E84-BD92-C5974DDF058E}" dt="2022-06-21T23:47:02.819" v="860" actId="478"/>
          <ac:spMkLst>
            <pc:docMk/>
            <pc:sldMk cId="2901637430" sldId="295"/>
            <ac:spMk id="13" creationId="{44BFBF3E-93A7-49CD-B044-F7D3816B7215}"/>
          </ac:spMkLst>
        </pc:spChg>
        <pc:spChg chg="add del mod">
          <ac:chgData name="Ethan Holand" userId="740d2024-85ad-4662-9157-12e8a2b729a4" providerId="ADAL" clId="{B1C34B8A-79FB-4E84-BD92-C5974DDF058E}" dt="2022-06-21T23:47:04.381" v="861" actId="478"/>
          <ac:spMkLst>
            <pc:docMk/>
            <pc:sldMk cId="2901637430" sldId="295"/>
            <ac:spMk id="14" creationId="{3A8E742E-55B9-4DB8-B097-2DA878D9363A}"/>
          </ac:spMkLst>
        </pc:spChg>
        <pc:spChg chg="add del mod">
          <ac:chgData name="Ethan Holand" userId="740d2024-85ad-4662-9157-12e8a2b729a4" providerId="ADAL" clId="{B1C34B8A-79FB-4E84-BD92-C5974DDF058E}" dt="2022-06-21T23:47:01.168" v="858" actId="478"/>
          <ac:spMkLst>
            <pc:docMk/>
            <pc:sldMk cId="2901637430" sldId="295"/>
            <ac:spMk id="15" creationId="{064EA5E6-34BB-45D7-AF87-5BAA7883CEE7}"/>
          </ac:spMkLst>
        </pc:spChg>
        <pc:spChg chg="add del mod">
          <ac:chgData name="Ethan Holand" userId="740d2024-85ad-4662-9157-12e8a2b729a4" providerId="ADAL" clId="{B1C34B8A-79FB-4E84-BD92-C5974DDF058E}" dt="2022-06-21T23:47:05.209" v="862" actId="478"/>
          <ac:spMkLst>
            <pc:docMk/>
            <pc:sldMk cId="2901637430" sldId="295"/>
            <ac:spMk id="16" creationId="{675B550C-8B08-4041-B9BB-42E8C8C3E485}"/>
          </ac:spMkLst>
        </pc:spChg>
        <pc:spChg chg="mod">
          <ac:chgData name="Ethan Holand" userId="740d2024-85ad-4662-9157-12e8a2b729a4" providerId="ADAL" clId="{B1C34B8A-79FB-4E84-BD92-C5974DDF058E}" dt="2022-06-21T23:38:45.181" v="414" actId="14100"/>
          <ac:spMkLst>
            <pc:docMk/>
            <pc:sldMk cId="2901637430" sldId="295"/>
            <ac:spMk id="17" creationId="{B3ED6CEE-2D03-A67B-555A-D5F26FF56657}"/>
          </ac:spMkLst>
        </pc:spChg>
        <pc:spChg chg="add del mod">
          <ac:chgData name="Ethan Holand" userId="740d2024-85ad-4662-9157-12e8a2b729a4" providerId="ADAL" clId="{B1C34B8A-79FB-4E84-BD92-C5974DDF058E}" dt="2022-06-21T23:47:01.784" v="859" actId="478"/>
          <ac:spMkLst>
            <pc:docMk/>
            <pc:sldMk cId="2901637430" sldId="295"/>
            <ac:spMk id="18" creationId="{0A79FB6E-CCC9-4D0B-9706-B8B74FCA5D79}"/>
          </ac:spMkLst>
        </pc:spChg>
        <pc:spChg chg="add del mod">
          <ac:chgData name="Ethan Holand" userId="740d2024-85ad-4662-9157-12e8a2b729a4" providerId="ADAL" clId="{B1C34B8A-79FB-4E84-BD92-C5974DDF058E}" dt="2022-06-21T23:47:06.410" v="863" actId="478"/>
          <ac:spMkLst>
            <pc:docMk/>
            <pc:sldMk cId="2901637430" sldId="295"/>
            <ac:spMk id="19" creationId="{70EFDABE-FF85-4C2F-A456-D4222D044330}"/>
          </ac:spMkLst>
        </pc:spChg>
        <pc:spChg chg="add del mod">
          <ac:chgData name="Ethan Holand" userId="740d2024-85ad-4662-9157-12e8a2b729a4" providerId="ADAL" clId="{B1C34B8A-79FB-4E84-BD92-C5974DDF058E}" dt="2022-06-21T23:53:40.982" v="1452" actId="478"/>
          <ac:spMkLst>
            <pc:docMk/>
            <pc:sldMk cId="2901637430" sldId="295"/>
            <ac:spMk id="20" creationId="{BC26545D-6B30-4B21-8229-2EF14088B349}"/>
          </ac:spMkLst>
        </pc:spChg>
        <pc:spChg chg="add mod">
          <ac:chgData name="Ethan Holand" userId="740d2024-85ad-4662-9157-12e8a2b729a4" providerId="ADAL" clId="{B1C34B8A-79FB-4E84-BD92-C5974DDF058E}" dt="2022-06-21T23:46:56.429" v="856" actId="14100"/>
          <ac:spMkLst>
            <pc:docMk/>
            <pc:sldMk cId="2901637430" sldId="295"/>
            <ac:spMk id="21" creationId="{DFBD243E-56CC-48CF-A988-F6A52191EC29}"/>
          </ac:spMkLst>
        </pc:spChg>
        <pc:spChg chg="add mod">
          <ac:chgData name="Ethan Holand" userId="740d2024-85ad-4662-9157-12e8a2b729a4" providerId="ADAL" clId="{B1C34B8A-79FB-4E84-BD92-C5974DDF058E}" dt="2022-06-22T05:06:18.411" v="2375" actId="20577"/>
          <ac:spMkLst>
            <pc:docMk/>
            <pc:sldMk cId="2901637430" sldId="295"/>
            <ac:spMk id="22" creationId="{BA241E01-3C2B-420E-B9BF-EF8C111D1047}"/>
          </ac:spMkLst>
        </pc:spChg>
        <pc:spChg chg="add mod">
          <ac:chgData name="Ethan Holand" userId="740d2024-85ad-4662-9157-12e8a2b729a4" providerId="ADAL" clId="{B1C34B8A-79FB-4E84-BD92-C5974DDF058E}" dt="2022-06-21T23:53:55.920" v="1467" actId="20577"/>
          <ac:spMkLst>
            <pc:docMk/>
            <pc:sldMk cId="2901637430" sldId="295"/>
            <ac:spMk id="23" creationId="{F871903C-A8B4-47B3-862B-4A6A5E2609C3}"/>
          </ac:spMkLst>
        </pc:spChg>
        <pc:picChg chg="add mod">
          <ac:chgData name="Ethan Holand" userId="740d2024-85ad-4662-9157-12e8a2b729a4" providerId="ADAL" clId="{B1C34B8A-79FB-4E84-BD92-C5974DDF058E}" dt="2022-06-21T23:53:20.999" v="1442" actId="1076"/>
          <ac:picMkLst>
            <pc:docMk/>
            <pc:sldMk cId="2901637430" sldId="295"/>
            <ac:picMk id="6" creationId="{5D9397A5-3FC2-4325-9AE6-B2C55834DE42}"/>
          </ac:picMkLst>
        </pc:picChg>
        <pc:picChg chg="add mod">
          <ac:chgData name="Ethan Holand" userId="740d2024-85ad-4662-9157-12e8a2b729a4" providerId="ADAL" clId="{B1C34B8A-79FB-4E84-BD92-C5974DDF058E}" dt="2022-06-21T23:53:44.660" v="1454" actId="1076"/>
          <ac:picMkLst>
            <pc:docMk/>
            <pc:sldMk cId="2901637430" sldId="295"/>
            <ac:picMk id="11" creationId="{B6955941-0E9F-4DFF-846B-A49CE63F2961}"/>
          </ac:picMkLst>
        </pc:picChg>
        <pc:picChg chg="add mod ord">
          <ac:chgData name="Ethan Holand" userId="740d2024-85ad-4662-9157-12e8a2b729a4" providerId="ADAL" clId="{B1C34B8A-79FB-4E84-BD92-C5974DDF058E}" dt="2022-06-21T23:53:32.845" v="1449" actId="1076"/>
          <ac:picMkLst>
            <pc:docMk/>
            <pc:sldMk cId="2901637430" sldId="295"/>
            <ac:picMk id="24" creationId="{256815C0-3AEE-4DFE-81B3-D19D19ECE072}"/>
          </ac:picMkLst>
        </pc:picChg>
        <pc:picChg chg="add mod">
          <ac:chgData name="Ethan Holand" userId="740d2024-85ad-4662-9157-12e8a2b729a4" providerId="ADAL" clId="{B1C34B8A-79FB-4E84-BD92-C5974DDF058E}" dt="2022-06-21T23:53:27.910" v="1446" actId="1076"/>
          <ac:picMkLst>
            <pc:docMk/>
            <pc:sldMk cId="2901637430" sldId="295"/>
            <ac:picMk id="25" creationId="{C64439C3-94AB-44F8-A59B-3C9276BCBECC}"/>
          </ac:picMkLst>
        </pc:picChg>
        <pc:picChg chg="add del mod">
          <ac:chgData name="Ethan Holand" userId="740d2024-85ad-4662-9157-12e8a2b729a4" providerId="ADAL" clId="{B1C34B8A-79FB-4E84-BD92-C5974DDF058E}" dt="2022-06-21T23:45:41.618" v="774" actId="478"/>
          <ac:picMkLst>
            <pc:docMk/>
            <pc:sldMk cId="2901637430" sldId="295"/>
            <ac:picMk id="2050" creationId="{7D9558A5-C115-4079-87AB-420D5C6797D4}"/>
          </ac:picMkLst>
        </pc:picChg>
        <pc:picChg chg="add mod">
          <ac:chgData name="Ethan Holand" userId="740d2024-85ad-4662-9157-12e8a2b729a4" providerId="ADAL" clId="{B1C34B8A-79FB-4E84-BD92-C5974DDF058E}" dt="2022-06-21T23:52:32.449" v="1435" actId="1076"/>
          <ac:picMkLst>
            <pc:docMk/>
            <pc:sldMk cId="2901637430" sldId="295"/>
            <ac:picMk id="2052" creationId="{718F5082-66A8-400C-8CBE-ED0BAA120E64}"/>
          </ac:picMkLst>
        </pc:picChg>
      </pc:sldChg>
      <pc:sldChg chg="addSp delSp modSp mod ord modAnim">
        <pc:chgData name="Ethan Holand" userId="740d2024-85ad-4662-9157-12e8a2b729a4" providerId="ADAL" clId="{B1C34B8A-79FB-4E84-BD92-C5974DDF058E}" dt="2022-06-22T15:49:10.585" v="5529"/>
        <pc:sldMkLst>
          <pc:docMk/>
          <pc:sldMk cId="2414183116" sldId="297"/>
        </pc:sldMkLst>
        <pc:spChg chg="mod">
          <ac:chgData name="Ethan Holand" userId="740d2024-85ad-4662-9157-12e8a2b729a4" providerId="ADAL" clId="{B1C34B8A-79FB-4E84-BD92-C5974DDF058E}" dt="2022-06-22T06:33:59.723" v="4049" actId="1076"/>
          <ac:spMkLst>
            <pc:docMk/>
            <pc:sldMk cId="2414183116" sldId="297"/>
            <ac:spMk id="3" creationId="{FF687201-B2E6-8333-14D0-A0A0755B443F}"/>
          </ac:spMkLst>
        </pc:spChg>
        <pc:spChg chg="add del mod">
          <ac:chgData name="Ethan Holand" userId="740d2024-85ad-4662-9157-12e8a2b729a4" providerId="ADAL" clId="{B1C34B8A-79FB-4E84-BD92-C5974DDF058E}" dt="2022-06-22T06:31:01.924" v="4012" actId="478"/>
          <ac:spMkLst>
            <pc:docMk/>
            <pc:sldMk cId="2414183116" sldId="297"/>
            <ac:spMk id="4" creationId="{E86A647E-9292-4861-A97C-04B0769D5254}"/>
          </ac:spMkLst>
        </pc:spChg>
        <pc:spChg chg="add del mod">
          <ac:chgData name="Ethan Holand" userId="740d2024-85ad-4662-9157-12e8a2b729a4" providerId="ADAL" clId="{B1C34B8A-79FB-4E84-BD92-C5974DDF058E}" dt="2022-06-22T05:53:37.658" v="3915" actId="478"/>
          <ac:spMkLst>
            <pc:docMk/>
            <pc:sldMk cId="2414183116" sldId="297"/>
            <ac:spMk id="6" creationId="{C3BACDAD-30D9-BD64-21CE-5368473C8992}"/>
          </ac:spMkLst>
        </pc:spChg>
        <pc:spChg chg="add del">
          <ac:chgData name="Ethan Holand" userId="740d2024-85ad-4662-9157-12e8a2b729a4" providerId="ADAL" clId="{B1C34B8A-79FB-4E84-BD92-C5974DDF058E}" dt="2022-06-22T05:43:48.784" v="3743" actId="478"/>
          <ac:spMkLst>
            <pc:docMk/>
            <pc:sldMk cId="2414183116" sldId="297"/>
            <ac:spMk id="9" creationId="{7902E525-C9C8-46B7-5601-EE243ABD4B45}"/>
          </ac:spMkLst>
        </pc:spChg>
        <pc:spChg chg="add del mod">
          <ac:chgData name="Ethan Holand" userId="740d2024-85ad-4662-9157-12e8a2b729a4" providerId="ADAL" clId="{B1C34B8A-79FB-4E84-BD92-C5974DDF058E}" dt="2022-06-22T06:31:12.852" v="4017"/>
          <ac:spMkLst>
            <pc:docMk/>
            <pc:sldMk cId="2414183116" sldId="297"/>
            <ac:spMk id="12" creationId="{F63EAF03-78E3-4457-A101-5FC70C370BE3}"/>
          </ac:spMkLst>
        </pc:spChg>
        <pc:spChg chg="add del mod">
          <ac:chgData name="Ethan Holand" userId="740d2024-85ad-4662-9157-12e8a2b729a4" providerId="ADAL" clId="{B1C34B8A-79FB-4E84-BD92-C5974DDF058E}" dt="2022-06-22T06:31:29.405" v="4022" actId="478"/>
          <ac:spMkLst>
            <pc:docMk/>
            <pc:sldMk cId="2414183116" sldId="297"/>
            <ac:spMk id="16" creationId="{DC7FA0CE-6CB8-477D-82CA-696DB6D88CD7}"/>
          </ac:spMkLst>
        </pc:spChg>
        <pc:spChg chg="mod">
          <ac:chgData name="Ethan Holand" userId="740d2024-85ad-4662-9157-12e8a2b729a4" providerId="ADAL" clId="{B1C34B8A-79FB-4E84-BD92-C5974DDF058E}" dt="2022-06-22T06:33:50.088" v="4047" actId="1076"/>
          <ac:spMkLst>
            <pc:docMk/>
            <pc:sldMk cId="2414183116" sldId="297"/>
            <ac:spMk id="18" creationId="{BB4C0066-24A5-B506-D2F4-C44C33F35EED}"/>
          </ac:spMkLst>
        </pc:spChg>
        <pc:spChg chg="mod">
          <ac:chgData name="Ethan Holand" userId="740d2024-85ad-4662-9157-12e8a2b729a4" providerId="ADAL" clId="{B1C34B8A-79FB-4E84-BD92-C5974DDF058E}" dt="2022-06-22T06:35:01.102" v="4055" actId="113"/>
          <ac:spMkLst>
            <pc:docMk/>
            <pc:sldMk cId="2414183116" sldId="297"/>
            <ac:spMk id="19" creationId="{4853770E-2063-0352-66ED-BB6896E66204}"/>
          </ac:spMkLst>
        </pc:spChg>
        <pc:spChg chg="mod">
          <ac:chgData name="Ethan Holand" userId="740d2024-85ad-4662-9157-12e8a2b729a4" providerId="ADAL" clId="{B1C34B8A-79FB-4E84-BD92-C5974DDF058E}" dt="2022-06-22T06:35:02.555" v="4056" actId="113"/>
          <ac:spMkLst>
            <pc:docMk/>
            <pc:sldMk cId="2414183116" sldId="297"/>
            <ac:spMk id="20" creationId="{93CFD1C2-D0DE-BB30-AF43-A342ADB09D64}"/>
          </ac:spMkLst>
        </pc:spChg>
        <pc:spChg chg="del mod">
          <ac:chgData name="Ethan Holand" userId="740d2024-85ad-4662-9157-12e8a2b729a4" providerId="ADAL" clId="{B1C34B8A-79FB-4E84-BD92-C5974DDF058E}" dt="2022-06-22T05:45:27.264" v="3754" actId="478"/>
          <ac:spMkLst>
            <pc:docMk/>
            <pc:sldMk cId="2414183116" sldId="297"/>
            <ac:spMk id="21" creationId="{838073D1-4AF6-E748-4B7C-72943D7A5757}"/>
          </ac:spMkLst>
        </pc:spChg>
        <pc:spChg chg="mod">
          <ac:chgData name="Ethan Holand" userId="740d2024-85ad-4662-9157-12e8a2b729a4" providerId="ADAL" clId="{B1C34B8A-79FB-4E84-BD92-C5974DDF058E}" dt="2022-06-22T06:34:02.005" v="4050" actId="1076"/>
          <ac:spMkLst>
            <pc:docMk/>
            <pc:sldMk cId="2414183116" sldId="297"/>
            <ac:spMk id="22" creationId="{71A9A021-EB75-A006-D4F6-52D5D331282E}"/>
          </ac:spMkLst>
        </pc:spChg>
        <pc:spChg chg="del">
          <ac:chgData name="Ethan Holand" userId="740d2024-85ad-4662-9157-12e8a2b729a4" providerId="ADAL" clId="{B1C34B8A-79FB-4E84-BD92-C5974DDF058E}" dt="2022-06-21T23:56:38.571" v="1554" actId="478"/>
          <ac:spMkLst>
            <pc:docMk/>
            <pc:sldMk cId="2414183116" sldId="297"/>
            <ac:spMk id="23" creationId="{3C409647-730A-81C0-9453-B77CF5841A7C}"/>
          </ac:spMkLst>
        </pc:spChg>
        <pc:spChg chg="del mod">
          <ac:chgData name="Ethan Holand" userId="740d2024-85ad-4662-9157-12e8a2b729a4" providerId="ADAL" clId="{B1C34B8A-79FB-4E84-BD92-C5974DDF058E}" dt="2022-06-22T05:45:34.485" v="3762" actId="478"/>
          <ac:spMkLst>
            <pc:docMk/>
            <pc:sldMk cId="2414183116" sldId="297"/>
            <ac:spMk id="23" creationId="{64879418-95F6-720C-048E-52535B6DD87C}"/>
          </ac:spMkLst>
        </pc:spChg>
        <pc:spChg chg="del mod">
          <ac:chgData name="Ethan Holand" userId="740d2024-85ad-4662-9157-12e8a2b729a4" providerId="ADAL" clId="{B1C34B8A-79FB-4E84-BD92-C5974DDF058E}" dt="2022-06-22T05:53:52.284" v="3922" actId="478"/>
          <ac:spMkLst>
            <pc:docMk/>
            <pc:sldMk cId="2414183116" sldId="297"/>
            <ac:spMk id="24" creationId="{0DF78BC5-6BEA-F02F-9CA8-22E7E2ABA5FB}"/>
          </ac:spMkLst>
        </pc:spChg>
        <pc:picChg chg="add mod">
          <ac:chgData name="Ethan Holand" userId="740d2024-85ad-4662-9157-12e8a2b729a4" providerId="ADAL" clId="{B1C34B8A-79FB-4E84-BD92-C5974DDF058E}" dt="2022-06-22T05:50:23.807" v="3837" actId="1076"/>
          <ac:picMkLst>
            <pc:docMk/>
            <pc:sldMk cId="2414183116" sldId="297"/>
            <ac:picMk id="5122" creationId="{13E85772-8957-4BA4-BCD4-BB4183DE14B6}"/>
          </ac:picMkLst>
        </pc:picChg>
        <pc:picChg chg="add mod">
          <ac:chgData name="Ethan Holand" userId="740d2024-85ad-4662-9157-12e8a2b729a4" providerId="ADAL" clId="{B1C34B8A-79FB-4E84-BD92-C5974DDF058E}" dt="2022-06-22T06:33:41.281" v="4043" actId="1076"/>
          <ac:picMkLst>
            <pc:docMk/>
            <pc:sldMk cId="2414183116" sldId="297"/>
            <ac:picMk id="7170" creationId="{47C89955-FE47-451C-9C6E-31178DEEE386}"/>
          </ac:picMkLst>
        </pc:picChg>
        <pc:picChg chg="add mod">
          <ac:chgData name="Ethan Holand" userId="740d2024-85ad-4662-9157-12e8a2b729a4" providerId="ADAL" clId="{B1C34B8A-79FB-4E84-BD92-C5974DDF058E}" dt="2022-06-22T06:33:45.351" v="4046" actId="1076"/>
          <ac:picMkLst>
            <pc:docMk/>
            <pc:sldMk cId="2414183116" sldId="297"/>
            <ac:picMk id="7172" creationId="{D3ACC6C1-9D53-40ED-8F1C-01431F33A130}"/>
          </ac:picMkLst>
        </pc:picChg>
        <pc:picChg chg="add mod">
          <ac:chgData name="Ethan Holand" userId="740d2024-85ad-4662-9157-12e8a2b729a4" providerId="ADAL" clId="{B1C34B8A-79FB-4E84-BD92-C5974DDF058E}" dt="2022-06-22T06:34:08.490" v="4052" actId="1076"/>
          <ac:picMkLst>
            <pc:docMk/>
            <pc:sldMk cId="2414183116" sldId="297"/>
            <ac:picMk id="7174" creationId="{F8186387-3AAD-4BD6-83C7-83F482A29FBF}"/>
          </ac:picMkLst>
        </pc:picChg>
      </pc:sldChg>
      <pc:sldChg chg="ord addCm modCm">
        <pc:chgData name="Ethan Holand" userId="740d2024-85ad-4662-9157-12e8a2b729a4" providerId="ADAL" clId="{B1C34B8A-79FB-4E84-BD92-C5974DDF058E}" dt="2022-06-22T04:22:29.354" v="2101"/>
        <pc:sldMkLst>
          <pc:docMk/>
          <pc:sldMk cId="2491480742" sldId="298"/>
        </pc:sldMkLst>
      </pc:sldChg>
      <pc:sldChg chg="del">
        <pc:chgData name="Ethan Holand" userId="740d2024-85ad-4662-9157-12e8a2b729a4" providerId="ADAL" clId="{B1C34B8A-79FB-4E84-BD92-C5974DDF058E}" dt="2022-06-21T23:29:20.487" v="251" actId="47"/>
        <pc:sldMkLst>
          <pc:docMk/>
          <pc:sldMk cId="466630283" sldId="299"/>
        </pc:sldMkLst>
      </pc:sldChg>
      <pc:sldChg chg="modSp mod modAnim modNotesTx">
        <pc:chgData name="Ethan Holand" userId="740d2024-85ad-4662-9157-12e8a2b729a4" providerId="ADAL" clId="{B1C34B8A-79FB-4E84-BD92-C5974DDF058E}" dt="2022-06-22T15:47:17.720" v="5528" actId="20577"/>
        <pc:sldMkLst>
          <pc:docMk/>
          <pc:sldMk cId="2969718680" sldId="300"/>
        </pc:sldMkLst>
        <pc:spChg chg="mod">
          <ac:chgData name="Ethan Holand" userId="740d2024-85ad-4662-9157-12e8a2b729a4" providerId="ADAL" clId="{B1C34B8A-79FB-4E84-BD92-C5974DDF058E}" dt="2022-06-22T04:05:42.630" v="1655" actId="20577"/>
          <ac:spMkLst>
            <pc:docMk/>
            <pc:sldMk cId="2969718680" sldId="300"/>
            <ac:spMk id="3" creationId="{06DD0856-E28F-3FE5-D497-8858DC186AF8}"/>
          </ac:spMkLst>
        </pc:spChg>
        <pc:spChg chg="mod">
          <ac:chgData name="Ethan Holand" userId="740d2024-85ad-4662-9157-12e8a2b729a4" providerId="ADAL" clId="{B1C34B8A-79FB-4E84-BD92-C5974DDF058E}" dt="2022-06-22T05:05:29.569" v="2363" actId="14100"/>
          <ac:spMkLst>
            <pc:docMk/>
            <pc:sldMk cId="2969718680" sldId="300"/>
            <ac:spMk id="13" creationId="{13F2D8F0-6114-3AE9-6632-79668266EAC9}"/>
          </ac:spMkLst>
        </pc:spChg>
      </pc:sldChg>
      <pc:sldChg chg="addSp delSp modSp mod ord modAnim">
        <pc:chgData name="Ethan Holand" userId="740d2024-85ad-4662-9157-12e8a2b729a4" providerId="ADAL" clId="{B1C34B8A-79FB-4E84-BD92-C5974DDF058E}" dt="2022-06-22T05:42:13.647" v="3686" actId="14100"/>
        <pc:sldMkLst>
          <pc:docMk/>
          <pc:sldMk cId="2791808756" sldId="302"/>
        </pc:sldMkLst>
        <pc:spChg chg="mod">
          <ac:chgData name="Ethan Holand" userId="740d2024-85ad-4662-9157-12e8a2b729a4" providerId="ADAL" clId="{B1C34B8A-79FB-4E84-BD92-C5974DDF058E}" dt="2022-06-22T04:16:44.088" v="1968" actId="20577"/>
          <ac:spMkLst>
            <pc:docMk/>
            <pc:sldMk cId="2791808756" sldId="302"/>
            <ac:spMk id="2" creationId="{5BB5DB8D-CD96-973A-6117-C7E5A32DF2E9}"/>
          </ac:spMkLst>
        </pc:spChg>
        <pc:spChg chg="mod">
          <ac:chgData name="Ethan Holand" userId="740d2024-85ad-4662-9157-12e8a2b729a4" providerId="ADAL" clId="{B1C34B8A-79FB-4E84-BD92-C5974DDF058E}" dt="2022-06-22T04:19:20.779" v="1997" actId="1076"/>
          <ac:spMkLst>
            <pc:docMk/>
            <pc:sldMk cId="2791808756" sldId="302"/>
            <ac:spMk id="3" creationId="{CFB3D1E6-56FF-C03B-960B-7B0605B378A2}"/>
          </ac:spMkLst>
        </pc:spChg>
        <pc:spChg chg="mod">
          <ac:chgData name="Ethan Holand" userId="740d2024-85ad-4662-9157-12e8a2b729a4" providerId="ADAL" clId="{B1C34B8A-79FB-4E84-BD92-C5974DDF058E}" dt="2022-06-22T04:18:43.939" v="1991" actId="14100"/>
          <ac:spMkLst>
            <pc:docMk/>
            <pc:sldMk cId="2791808756" sldId="302"/>
            <ac:spMk id="9" creationId="{D0B37D42-C7E7-24C0-7720-A6F573F9CAC6}"/>
          </ac:spMkLst>
        </pc:spChg>
        <pc:spChg chg="mod">
          <ac:chgData name="Ethan Holand" userId="740d2024-85ad-4662-9157-12e8a2b729a4" providerId="ADAL" clId="{B1C34B8A-79FB-4E84-BD92-C5974DDF058E}" dt="2022-06-22T04:18:49.938" v="1992" actId="14100"/>
          <ac:spMkLst>
            <pc:docMk/>
            <pc:sldMk cId="2791808756" sldId="302"/>
            <ac:spMk id="10" creationId="{4F9BCF6F-5605-1BDF-0952-3F4B999ADB55}"/>
          </ac:spMkLst>
        </pc:spChg>
        <pc:spChg chg="mod">
          <ac:chgData name="Ethan Holand" userId="740d2024-85ad-4662-9157-12e8a2b729a4" providerId="ADAL" clId="{B1C34B8A-79FB-4E84-BD92-C5974DDF058E}" dt="2022-06-22T05:39:17.332" v="3683" actId="1076"/>
          <ac:spMkLst>
            <pc:docMk/>
            <pc:sldMk cId="2791808756" sldId="302"/>
            <ac:spMk id="11" creationId="{081A33BD-EF17-5651-164E-B6E20C90F90A}"/>
          </ac:spMkLst>
        </pc:spChg>
        <pc:spChg chg="mod">
          <ac:chgData name="Ethan Holand" userId="740d2024-85ad-4662-9157-12e8a2b729a4" providerId="ADAL" clId="{B1C34B8A-79FB-4E84-BD92-C5974DDF058E}" dt="2022-06-22T04:18:52.881" v="1993" actId="1076"/>
          <ac:spMkLst>
            <pc:docMk/>
            <pc:sldMk cId="2791808756" sldId="302"/>
            <ac:spMk id="12" creationId="{15DE53E8-48D9-3EFC-B28B-E2A0DDB27FB8}"/>
          </ac:spMkLst>
        </pc:spChg>
        <pc:spChg chg="add mod">
          <ac:chgData name="Ethan Holand" userId="740d2024-85ad-4662-9157-12e8a2b729a4" providerId="ADAL" clId="{B1C34B8A-79FB-4E84-BD92-C5974DDF058E}" dt="2022-06-22T05:39:20.496" v="3684" actId="1076"/>
          <ac:spMkLst>
            <pc:docMk/>
            <pc:sldMk cId="2791808756" sldId="302"/>
            <ac:spMk id="17" creationId="{4E6B76AE-56F2-4686-8C6F-91E316B36657}"/>
          </ac:spMkLst>
        </pc:spChg>
        <pc:spChg chg="mod">
          <ac:chgData name="Ethan Holand" userId="740d2024-85ad-4662-9157-12e8a2b729a4" providerId="ADAL" clId="{B1C34B8A-79FB-4E84-BD92-C5974DDF058E}" dt="2022-06-22T05:42:13.647" v="3686" actId="14100"/>
          <ac:spMkLst>
            <pc:docMk/>
            <pc:sldMk cId="2791808756" sldId="302"/>
            <ac:spMk id="21" creationId="{E1BDC120-6C76-E8EA-AB3C-B3B242B4978F}"/>
          </ac:spMkLst>
        </pc:spChg>
        <pc:spChg chg="mod">
          <ac:chgData name="Ethan Holand" userId="740d2024-85ad-4662-9157-12e8a2b729a4" providerId="ADAL" clId="{B1C34B8A-79FB-4E84-BD92-C5974DDF058E}" dt="2022-06-22T04:19:32.204" v="1999" actId="1076"/>
          <ac:spMkLst>
            <pc:docMk/>
            <pc:sldMk cId="2791808756" sldId="302"/>
            <ac:spMk id="22" creationId="{6DEF77C3-E6A9-282C-40B1-9211789C00CA}"/>
          </ac:spMkLst>
        </pc:spChg>
        <pc:picChg chg="add del mod">
          <ac:chgData name="Ethan Holand" userId="740d2024-85ad-4662-9157-12e8a2b729a4" providerId="ADAL" clId="{B1C34B8A-79FB-4E84-BD92-C5974DDF058E}" dt="2022-06-22T05:38:55.499" v="3678" actId="478"/>
          <ac:picMkLst>
            <pc:docMk/>
            <pc:sldMk cId="2791808756" sldId="302"/>
            <ac:picMk id="4" creationId="{DDF666B1-F5F5-4891-8B79-3A313278BD3B}"/>
          </ac:picMkLst>
        </pc:picChg>
        <pc:picChg chg="mod modCrop">
          <ac:chgData name="Ethan Holand" userId="740d2024-85ad-4662-9157-12e8a2b729a4" providerId="ADAL" clId="{B1C34B8A-79FB-4E84-BD92-C5974DDF058E}" dt="2022-06-22T04:18:40.163" v="1990" actId="732"/>
          <ac:picMkLst>
            <pc:docMk/>
            <pc:sldMk cId="2791808756" sldId="302"/>
            <ac:picMk id="8" creationId="{589AC058-5F9D-F0F7-BEF5-B86E04775E13}"/>
          </ac:picMkLst>
        </pc:picChg>
        <pc:picChg chg="mod">
          <ac:chgData name="Ethan Holand" userId="740d2024-85ad-4662-9157-12e8a2b729a4" providerId="ADAL" clId="{B1C34B8A-79FB-4E84-BD92-C5974DDF058E}" dt="2022-06-22T04:05:00.092" v="1643" actId="1076"/>
          <ac:picMkLst>
            <pc:docMk/>
            <pc:sldMk cId="2791808756" sldId="302"/>
            <ac:picMk id="24" creationId="{60AFBC99-3C3D-19CA-52FB-262B0C3AF139}"/>
          </ac:picMkLst>
        </pc:picChg>
        <pc:picChg chg="mod">
          <ac:chgData name="Ethan Holand" userId="740d2024-85ad-4662-9157-12e8a2b729a4" providerId="ADAL" clId="{B1C34B8A-79FB-4E84-BD92-C5974DDF058E}" dt="2022-06-22T04:18:16.897" v="1984" actId="1076"/>
          <ac:picMkLst>
            <pc:docMk/>
            <pc:sldMk cId="2791808756" sldId="302"/>
            <ac:picMk id="4098" creationId="{7A21B8F9-A2CD-615D-01D9-D8FBF79C1CD0}"/>
          </ac:picMkLst>
        </pc:picChg>
        <pc:picChg chg="add mod">
          <ac:chgData name="Ethan Holand" userId="740d2024-85ad-4662-9157-12e8a2b729a4" providerId="ADAL" clId="{B1C34B8A-79FB-4E84-BD92-C5974DDF058E}" dt="2022-06-22T05:39:23.830" v="3685" actId="1076"/>
          <ac:picMkLst>
            <pc:docMk/>
            <pc:sldMk cId="2791808756" sldId="302"/>
            <ac:picMk id="4100" creationId="{E238BDDB-5E5B-432A-877F-2A6537059BC5}"/>
          </ac:picMkLst>
        </pc:picChg>
        <pc:picChg chg="mod">
          <ac:chgData name="Ethan Holand" userId="740d2024-85ad-4662-9157-12e8a2b729a4" providerId="ADAL" clId="{B1C34B8A-79FB-4E84-BD92-C5974DDF058E}" dt="2022-06-22T04:19:03.602" v="1995" actId="14100"/>
          <ac:picMkLst>
            <pc:docMk/>
            <pc:sldMk cId="2791808756" sldId="302"/>
            <ac:picMk id="4108" creationId="{C1ACF22D-1950-C100-AE90-83908D347D30}"/>
          </ac:picMkLst>
        </pc:picChg>
      </pc:sldChg>
      <pc:sldChg chg="modSp mod">
        <pc:chgData name="Ethan Holand" userId="740d2024-85ad-4662-9157-12e8a2b729a4" providerId="ADAL" clId="{B1C34B8A-79FB-4E84-BD92-C5974DDF058E}" dt="2022-06-22T06:44:58.452" v="4087" actId="113"/>
        <pc:sldMkLst>
          <pc:docMk/>
          <pc:sldMk cId="3852044414" sldId="307"/>
        </pc:sldMkLst>
        <pc:graphicFrameChg chg="mod modGraphic">
          <ac:chgData name="Ethan Holand" userId="740d2024-85ad-4662-9157-12e8a2b729a4" providerId="ADAL" clId="{B1C34B8A-79FB-4E84-BD92-C5974DDF058E}" dt="2022-06-22T06:44:58.452" v="4087" actId="113"/>
          <ac:graphicFrameMkLst>
            <pc:docMk/>
            <pc:sldMk cId="3852044414" sldId="307"/>
            <ac:graphicFrameMk id="4" creationId="{35CB08CA-9F04-619A-9453-FBBB13FDE182}"/>
          </ac:graphicFrameMkLst>
        </pc:graphicFrameChg>
      </pc:sldChg>
      <pc:sldChg chg="addSp delSp modSp mod modAnim">
        <pc:chgData name="Ethan Holand" userId="740d2024-85ad-4662-9157-12e8a2b729a4" providerId="ADAL" clId="{B1C34B8A-79FB-4E84-BD92-C5974DDF058E}" dt="2022-06-22T06:46:38.084" v="4095"/>
        <pc:sldMkLst>
          <pc:docMk/>
          <pc:sldMk cId="1420728200" sldId="308"/>
        </pc:sldMkLst>
        <pc:spChg chg="add del mod">
          <ac:chgData name="Ethan Holand" userId="740d2024-85ad-4662-9157-12e8a2b729a4" providerId="ADAL" clId="{B1C34B8A-79FB-4E84-BD92-C5974DDF058E}" dt="2022-06-22T04:04:04.132" v="1642"/>
          <ac:spMkLst>
            <pc:docMk/>
            <pc:sldMk cId="1420728200" sldId="308"/>
            <ac:spMk id="5" creationId="{42B72984-8F0A-4B8F-833D-6490906707BF}"/>
          </ac:spMkLst>
        </pc:spChg>
        <pc:spChg chg="mod">
          <ac:chgData name="Ethan Holand" userId="740d2024-85ad-4662-9157-12e8a2b729a4" providerId="ADAL" clId="{B1C34B8A-79FB-4E84-BD92-C5974DDF058E}" dt="2022-06-22T06:45:53.661" v="4092" actId="14100"/>
          <ac:spMkLst>
            <pc:docMk/>
            <pc:sldMk cId="1420728200" sldId="308"/>
            <ac:spMk id="11" creationId="{D39033B8-1A92-41E7-98A3-6D91B8E52EC5}"/>
          </ac:spMkLst>
        </pc:spChg>
        <pc:spChg chg="mod">
          <ac:chgData name="Ethan Holand" userId="740d2024-85ad-4662-9157-12e8a2b729a4" providerId="ADAL" clId="{B1C34B8A-79FB-4E84-BD92-C5974DDF058E}" dt="2022-06-22T05:02:36.849" v="2341" actId="20577"/>
          <ac:spMkLst>
            <pc:docMk/>
            <pc:sldMk cId="1420728200" sldId="308"/>
            <ac:spMk id="31" creationId="{3DAA455F-D84A-C55D-16CC-31732120D55B}"/>
          </ac:spMkLst>
        </pc:spChg>
        <pc:spChg chg="mod">
          <ac:chgData name="Ethan Holand" userId="740d2024-85ad-4662-9157-12e8a2b729a4" providerId="ADAL" clId="{B1C34B8A-79FB-4E84-BD92-C5974DDF058E}" dt="2022-06-22T05:34:13.876" v="3664" actId="20577"/>
          <ac:spMkLst>
            <pc:docMk/>
            <pc:sldMk cId="1420728200" sldId="308"/>
            <ac:spMk id="42" creationId="{48F6D1A9-E1F4-49E7-BF63-8DDCD4FB8B38}"/>
          </ac:spMkLst>
        </pc:spChg>
        <pc:picChg chg="mod">
          <ac:chgData name="Ethan Holand" userId="740d2024-85ad-4662-9157-12e8a2b729a4" providerId="ADAL" clId="{B1C34B8A-79FB-4E84-BD92-C5974DDF058E}" dt="2022-06-22T05:02:42.721" v="2344" actId="1076"/>
          <ac:picMkLst>
            <pc:docMk/>
            <pc:sldMk cId="1420728200" sldId="308"/>
            <ac:picMk id="13" creationId="{ABA2A24C-B5EB-4DA7-B122-6656A2DD4147}"/>
          </ac:picMkLst>
        </pc:picChg>
        <pc:picChg chg="del">
          <ac:chgData name="Ethan Holand" userId="740d2024-85ad-4662-9157-12e8a2b729a4" providerId="ADAL" clId="{B1C34B8A-79FB-4E84-BD92-C5974DDF058E}" dt="2022-06-22T05:02:25.338" v="2335" actId="478"/>
          <ac:picMkLst>
            <pc:docMk/>
            <pc:sldMk cId="1420728200" sldId="308"/>
            <ac:picMk id="15" creationId="{5AC96A5C-0200-43D2-8E96-8843F365918A}"/>
          </ac:picMkLst>
        </pc:picChg>
        <pc:picChg chg="mod">
          <ac:chgData name="Ethan Holand" userId="740d2024-85ad-4662-9157-12e8a2b729a4" providerId="ADAL" clId="{B1C34B8A-79FB-4E84-BD92-C5974DDF058E}" dt="2022-06-22T05:02:39.717" v="2343" actId="1076"/>
          <ac:picMkLst>
            <pc:docMk/>
            <pc:sldMk cId="1420728200" sldId="308"/>
            <ac:picMk id="17" creationId="{06647DAB-BE84-40F8-A1B1-9214BBB405B4}"/>
          </ac:picMkLst>
        </pc:picChg>
        <pc:picChg chg="mod">
          <ac:chgData name="Ethan Holand" userId="740d2024-85ad-4662-9157-12e8a2b729a4" providerId="ADAL" clId="{B1C34B8A-79FB-4E84-BD92-C5974DDF058E}" dt="2022-06-22T06:45:50.629" v="4091" actId="14100"/>
          <ac:picMkLst>
            <pc:docMk/>
            <pc:sldMk cId="1420728200" sldId="308"/>
            <ac:picMk id="20" creationId="{16D4253F-D4EB-4D30-A1C0-E39C9FD7EB84}"/>
          </ac:picMkLst>
        </pc:picChg>
        <pc:picChg chg="mod">
          <ac:chgData name="Ethan Holand" userId="740d2024-85ad-4662-9157-12e8a2b729a4" providerId="ADAL" clId="{B1C34B8A-79FB-4E84-BD92-C5974DDF058E}" dt="2022-06-22T06:45:50.629" v="4091" actId="14100"/>
          <ac:picMkLst>
            <pc:docMk/>
            <pc:sldMk cId="1420728200" sldId="308"/>
            <ac:picMk id="24" creationId="{326DAE69-0F0D-489F-ACA6-D6F141A20163}"/>
          </ac:picMkLst>
        </pc:picChg>
        <pc:picChg chg="mod">
          <ac:chgData name="Ethan Holand" userId="740d2024-85ad-4662-9157-12e8a2b729a4" providerId="ADAL" clId="{B1C34B8A-79FB-4E84-BD92-C5974DDF058E}" dt="2022-06-22T06:45:36.121" v="4089" actId="14100"/>
          <ac:picMkLst>
            <pc:docMk/>
            <pc:sldMk cId="1420728200" sldId="308"/>
            <ac:picMk id="27" creationId="{DA991B84-7E93-9B00-142B-FE4488827293}"/>
          </ac:picMkLst>
        </pc:picChg>
      </pc:sldChg>
      <pc:sldChg chg="addSp delSp modSp mod">
        <pc:chgData name="Ethan Holand" userId="740d2024-85ad-4662-9157-12e8a2b729a4" providerId="ADAL" clId="{B1C34B8A-79FB-4E84-BD92-C5974DDF058E}" dt="2022-06-22T05:31:54.948" v="3654" actId="20577"/>
        <pc:sldMkLst>
          <pc:docMk/>
          <pc:sldMk cId="3105671543" sldId="309"/>
        </pc:sldMkLst>
        <pc:spChg chg="mod">
          <ac:chgData name="Ethan Holand" userId="740d2024-85ad-4662-9157-12e8a2b729a4" providerId="ADAL" clId="{B1C34B8A-79FB-4E84-BD92-C5974DDF058E}" dt="2022-06-21T23:39:17.243" v="417" actId="207"/>
          <ac:spMkLst>
            <pc:docMk/>
            <pc:sldMk cId="3105671543" sldId="309"/>
            <ac:spMk id="2" creationId="{D0762672-FC7D-5E06-EE24-EF598C4ABFE1}"/>
          </ac:spMkLst>
        </pc:spChg>
        <pc:spChg chg="mod">
          <ac:chgData name="Ethan Holand" userId="740d2024-85ad-4662-9157-12e8a2b729a4" providerId="ADAL" clId="{B1C34B8A-79FB-4E84-BD92-C5974DDF058E}" dt="2022-06-22T05:31:54.948" v="3654" actId="20577"/>
          <ac:spMkLst>
            <pc:docMk/>
            <pc:sldMk cId="3105671543" sldId="309"/>
            <ac:spMk id="3" creationId="{4E44AE82-E011-CE93-7681-B30DB59EF128}"/>
          </ac:spMkLst>
        </pc:spChg>
        <pc:spChg chg="add mod ord">
          <ac:chgData name="Ethan Holand" userId="740d2024-85ad-4662-9157-12e8a2b729a4" providerId="ADAL" clId="{B1C34B8A-79FB-4E84-BD92-C5974DDF058E}" dt="2022-06-21T23:39:13.316" v="416" actId="167"/>
          <ac:spMkLst>
            <pc:docMk/>
            <pc:sldMk cId="3105671543" sldId="309"/>
            <ac:spMk id="4" creationId="{8D8B5BC6-D4F9-4562-8AE0-46F5AF5B581C}"/>
          </ac:spMkLst>
        </pc:spChg>
        <pc:picChg chg="add del mod">
          <ac:chgData name="Ethan Holand" userId="740d2024-85ad-4662-9157-12e8a2b729a4" providerId="ADAL" clId="{B1C34B8A-79FB-4E84-BD92-C5974DDF058E}" dt="2022-06-21T23:55:19.107" v="1470" actId="478"/>
          <ac:picMkLst>
            <pc:docMk/>
            <pc:sldMk cId="3105671543" sldId="309"/>
            <ac:picMk id="3074" creationId="{DF8AC1E3-103F-4522-BC8A-35F54DE35462}"/>
          </ac:picMkLst>
        </pc:picChg>
      </pc:sldChg>
      <pc:sldChg chg="ord">
        <pc:chgData name="Ethan Holand" userId="740d2024-85ad-4662-9157-12e8a2b729a4" providerId="ADAL" clId="{B1C34B8A-79FB-4E84-BD92-C5974DDF058E}" dt="2022-06-21T23:19:47.767" v="1"/>
        <pc:sldMkLst>
          <pc:docMk/>
          <pc:sldMk cId="3747116583" sldId="311"/>
        </pc:sldMkLst>
      </pc:sldChg>
      <pc:sldChg chg="addSp delSp modSp del mod">
        <pc:chgData name="Ethan Holand" userId="740d2024-85ad-4662-9157-12e8a2b729a4" providerId="ADAL" clId="{B1C34B8A-79FB-4E84-BD92-C5974DDF058E}" dt="2022-06-22T05:37:44.555" v="3672" actId="47"/>
        <pc:sldMkLst>
          <pc:docMk/>
          <pc:sldMk cId="1204199280" sldId="312"/>
        </pc:sldMkLst>
        <pc:spChg chg="add del mod">
          <ac:chgData name="Ethan Holand" userId="740d2024-85ad-4662-9157-12e8a2b729a4" providerId="ADAL" clId="{B1C34B8A-79FB-4E84-BD92-C5974DDF058E}" dt="2022-06-21T23:20:44.872" v="52" actId="478"/>
          <ac:spMkLst>
            <pc:docMk/>
            <pc:sldMk cId="1204199280" sldId="312"/>
            <ac:spMk id="3" creationId="{5E32FFB2-4FF2-4DCE-A66A-613454A2ADBA}"/>
          </ac:spMkLst>
        </pc:spChg>
      </pc:sldChg>
      <pc:sldChg chg="addSp delSp modSp add mod modAnim modNotesTx">
        <pc:chgData name="Ethan Holand" userId="740d2024-85ad-4662-9157-12e8a2b729a4" providerId="ADAL" clId="{B1C34B8A-79FB-4E84-BD92-C5974DDF058E}" dt="2022-06-22T15:44:07.804" v="4967" actId="313"/>
        <pc:sldMkLst>
          <pc:docMk/>
          <pc:sldMk cId="2706539533" sldId="315"/>
        </pc:sldMkLst>
        <pc:spChg chg="mod">
          <ac:chgData name="Ethan Holand" userId="740d2024-85ad-4662-9157-12e8a2b729a4" providerId="ADAL" clId="{B1C34B8A-79FB-4E84-BD92-C5974DDF058E}" dt="2022-06-21T23:29:01.531" v="245" actId="1076"/>
          <ac:spMkLst>
            <pc:docMk/>
            <pc:sldMk cId="2706539533" sldId="315"/>
            <ac:spMk id="3" creationId="{321858D2-5477-27D4-EFA7-23B42C23412E}"/>
          </ac:spMkLst>
        </pc:spChg>
        <pc:spChg chg="del">
          <ac:chgData name="Ethan Holand" userId="740d2024-85ad-4662-9157-12e8a2b729a4" providerId="ADAL" clId="{B1C34B8A-79FB-4E84-BD92-C5974DDF058E}" dt="2022-06-21T23:23:07.093" v="57" actId="478"/>
          <ac:spMkLst>
            <pc:docMk/>
            <pc:sldMk cId="2706539533" sldId="315"/>
            <ac:spMk id="4" creationId="{337768AD-5424-2E51-95B8-18F01083A9A2}"/>
          </ac:spMkLst>
        </pc:spChg>
        <pc:spChg chg="del">
          <ac:chgData name="Ethan Holand" userId="740d2024-85ad-4662-9157-12e8a2b729a4" providerId="ADAL" clId="{B1C34B8A-79FB-4E84-BD92-C5974DDF058E}" dt="2022-06-21T23:24:19.345" v="88" actId="478"/>
          <ac:spMkLst>
            <pc:docMk/>
            <pc:sldMk cId="2706539533" sldId="315"/>
            <ac:spMk id="11" creationId="{9DE7CED0-1219-8C34-3E49-46D03FEC4322}"/>
          </ac:spMkLst>
        </pc:spChg>
        <pc:spChg chg="mod">
          <ac:chgData name="Ethan Holand" userId="740d2024-85ad-4662-9157-12e8a2b729a4" providerId="ADAL" clId="{B1C34B8A-79FB-4E84-BD92-C5974DDF058E}" dt="2022-06-22T05:05:23.030" v="2362" actId="14100"/>
          <ac:spMkLst>
            <pc:docMk/>
            <pc:sldMk cId="2706539533" sldId="315"/>
            <ac:spMk id="13" creationId="{13F2D8F0-6114-3AE9-6632-79668266EAC9}"/>
          </ac:spMkLst>
        </pc:spChg>
        <pc:spChg chg="del mod">
          <ac:chgData name="Ethan Holand" userId="740d2024-85ad-4662-9157-12e8a2b729a4" providerId="ADAL" clId="{B1C34B8A-79FB-4E84-BD92-C5974DDF058E}" dt="2022-06-21T23:24:19.347" v="90"/>
          <ac:spMkLst>
            <pc:docMk/>
            <pc:sldMk cId="2706539533" sldId="315"/>
            <ac:spMk id="18" creationId="{82F96AEA-61DD-A96F-86A4-B389AB6CDA5B}"/>
          </ac:spMkLst>
        </pc:spChg>
        <pc:spChg chg="del mod">
          <ac:chgData name="Ethan Holand" userId="740d2024-85ad-4662-9157-12e8a2b729a4" providerId="ADAL" clId="{B1C34B8A-79FB-4E84-BD92-C5974DDF058E}" dt="2022-06-21T23:24:22.348" v="92" actId="478"/>
          <ac:spMkLst>
            <pc:docMk/>
            <pc:sldMk cId="2706539533" sldId="315"/>
            <ac:spMk id="19" creationId="{8DAB839C-7B1E-E309-9E71-5E8C6B782949}"/>
          </ac:spMkLst>
        </pc:spChg>
        <pc:spChg chg="add del mod">
          <ac:chgData name="Ethan Holand" userId="740d2024-85ad-4662-9157-12e8a2b729a4" providerId="ADAL" clId="{B1C34B8A-79FB-4E84-BD92-C5974DDF058E}" dt="2022-06-21T23:24:45.736" v="111" actId="478"/>
          <ac:spMkLst>
            <pc:docMk/>
            <pc:sldMk cId="2706539533" sldId="315"/>
            <ac:spMk id="23" creationId="{7FE780E8-AE40-247E-924B-53C6C6EC9EAD}"/>
          </ac:spMkLst>
        </pc:spChg>
        <pc:spChg chg="add del mod">
          <ac:chgData name="Ethan Holand" userId="740d2024-85ad-4662-9157-12e8a2b729a4" providerId="ADAL" clId="{B1C34B8A-79FB-4E84-BD92-C5974DDF058E}" dt="2022-06-21T23:24:53.897" v="117" actId="478"/>
          <ac:spMkLst>
            <pc:docMk/>
            <pc:sldMk cId="2706539533" sldId="315"/>
            <ac:spMk id="24" creationId="{FEA420CF-6889-1FD4-889D-4571A3F3AB7F}"/>
          </ac:spMkLst>
        </pc:spChg>
        <pc:spChg chg="del mod">
          <ac:chgData name="Ethan Holand" userId="740d2024-85ad-4662-9157-12e8a2b729a4" providerId="ADAL" clId="{B1C34B8A-79FB-4E84-BD92-C5974DDF058E}" dt="2022-06-21T23:25:00.829" v="121" actId="478"/>
          <ac:spMkLst>
            <pc:docMk/>
            <pc:sldMk cId="2706539533" sldId="315"/>
            <ac:spMk id="25" creationId="{F6109EE1-CCD3-14A0-F76B-D38A896A06E8}"/>
          </ac:spMkLst>
        </pc:spChg>
        <pc:spChg chg="mod">
          <ac:chgData name="Ethan Holand" userId="740d2024-85ad-4662-9157-12e8a2b729a4" providerId="ADAL" clId="{B1C34B8A-79FB-4E84-BD92-C5974DDF058E}" dt="2022-06-22T05:13:23.807" v="2929" actId="20577"/>
          <ac:spMkLst>
            <pc:docMk/>
            <pc:sldMk cId="2706539533" sldId="315"/>
            <ac:spMk id="29" creationId="{3A683D1B-0DA3-16F8-A432-23E102334D92}"/>
          </ac:spMkLst>
        </pc:spChg>
        <pc:spChg chg="mod">
          <ac:chgData name="Ethan Holand" userId="740d2024-85ad-4662-9157-12e8a2b729a4" providerId="ADAL" clId="{B1C34B8A-79FB-4E84-BD92-C5974DDF058E}" dt="2022-06-21T23:32:13.385" v="266" actId="20577"/>
          <ac:spMkLst>
            <pc:docMk/>
            <pc:sldMk cId="2706539533" sldId="315"/>
            <ac:spMk id="30" creationId="{116630E9-657E-37B9-852D-33CC107D7689}"/>
          </ac:spMkLst>
        </pc:spChg>
        <pc:spChg chg="add mod">
          <ac:chgData name="Ethan Holand" userId="740d2024-85ad-4662-9157-12e8a2b729a4" providerId="ADAL" clId="{B1C34B8A-79FB-4E84-BD92-C5974DDF058E}" dt="2022-06-21T23:30:13.448" v="263" actId="20577"/>
          <ac:spMkLst>
            <pc:docMk/>
            <pc:sldMk cId="2706539533" sldId="315"/>
            <ac:spMk id="31" creationId="{DEE8144A-71E9-06A1-F76F-03D067DC6D20}"/>
          </ac:spMkLst>
        </pc:spChg>
        <pc:spChg chg="mod ord">
          <ac:chgData name="Ethan Holand" userId="740d2024-85ad-4662-9157-12e8a2b729a4" providerId="ADAL" clId="{B1C34B8A-79FB-4E84-BD92-C5974DDF058E}" dt="2022-06-21T23:29:11.229" v="249" actId="166"/>
          <ac:spMkLst>
            <pc:docMk/>
            <pc:sldMk cId="2706539533" sldId="315"/>
            <ac:spMk id="33" creationId="{97A5B3C4-F2AC-F4D3-FA29-A48D33468C99}"/>
          </ac:spMkLst>
        </pc:spChg>
        <pc:picChg chg="add del mod">
          <ac:chgData name="Ethan Holand" userId="740d2024-85ad-4662-9157-12e8a2b729a4" providerId="ADAL" clId="{B1C34B8A-79FB-4E84-BD92-C5974DDF058E}" dt="2022-06-21T23:27:46.696" v="230" actId="478"/>
          <ac:picMkLst>
            <pc:docMk/>
            <pc:sldMk cId="2706539533" sldId="315"/>
            <ac:picMk id="20" creationId="{56369CDD-C63D-4F1A-A4E9-4B3F0AD40998}"/>
          </ac:picMkLst>
        </pc:picChg>
        <pc:picChg chg="add mod">
          <ac:chgData name="Ethan Holand" userId="740d2024-85ad-4662-9157-12e8a2b729a4" providerId="ADAL" clId="{B1C34B8A-79FB-4E84-BD92-C5974DDF058E}" dt="2022-06-21T23:28:25.013" v="235" actId="196"/>
          <ac:picMkLst>
            <pc:docMk/>
            <pc:sldMk cId="2706539533" sldId="315"/>
            <ac:picMk id="1026" creationId="{BD532B84-EE78-4BAE-9789-23BBC19243E2}"/>
          </ac:picMkLst>
        </pc:picChg>
        <pc:picChg chg="add mod">
          <ac:chgData name="Ethan Holand" userId="740d2024-85ad-4662-9157-12e8a2b729a4" providerId="ADAL" clId="{B1C34B8A-79FB-4E84-BD92-C5974DDF058E}" dt="2022-06-21T23:29:14.051" v="250" actId="1076"/>
          <ac:picMkLst>
            <pc:docMk/>
            <pc:sldMk cId="2706539533" sldId="315"/>
            <ac:picMk id="1028" creationId="{E2944E03-FBBD-4D40-B362-BCBA5344B8FF}"/>
          </ac:picMkLst>
        </pc:picChg>
        <pc:picChg chg="add mod">
          <ac:chgData name="Ethan Holand" userId="740d2024-85ad-4662-9157-12e8a2b729a4" providerId="ADAL" clId="{B1C34B8A-79FB-4E84-BD92-C5974DDF058E}" dt="2022-06-21T23:28:39.169" v="240" actId="1076"/>
          <ac:picMkLst>
            <pc:docMk/>
            <pc:sldMk cId="2706539533" sldId="315"/>
            <ac:picMk id="1030" creationId="{E265A847-09BA-4AC4-BCBE-EEE6B9584C9C}"/>
          </ac:picMkLst>
        </pc:picChg>
        <pc:picChg chg="add mod">
          <ac:chgData name="Ethan Holand" userId="740d2024-85ad-4662-9157-12e8a2b729a4" providerId="ADAL" clId="{B1C34B8A-79FB-4E84-BD92-C5974DDF058E}" dt="2022-06-22T05:05:15.653" v="2360" actId="1076"/>
          <ac:picMkLst>
            <pc:docMk/>
            <pc:sldMk cId="2706539533" sldId="315"/>
            <ac:picMk id="1032" creationId="{C0A7A201-A145-40D4-BC74-5D227806DDDB}"/>
          </ac:picMkLst>
        </pc:picChg>
      </pc:sldChg>
      <pc:sldChg chg="mod modShow">
        <pc:chgData name="Ethan Holand" userId="740d2024-85ad-4662-9157-12e8a2b729a4" providerId="ADAL" clId="{B1C34B8A-79FB-4E84-BD92-C5974DDF058E}" dt="2022-06-22T04:59:58.826" v="2331" actId="729"/>
        <pc:sldMkLst>
          <pc:docMk/>
          <pc:sldMk cId="3903201999" sldId="316"/>
        </pc:sldMkLst>
      </pc:sldChg>
      <pc:sldChg chg="modSp add del modTransition modAnim">
        <pc:chgData name="Ethan Holand" userId="740d2024-85ad-4662-9157-12e8a2b729a4" providerId="ADAL" clId="{B1C34B8A-79FB-4E84-BD92-C5974DDF058E}" dt="2022-06-22T04:38:59.834" v="2162" actId="47"/>
        <pc:sldMkLst>
          <pc:docMk/>
          <pc:sldMk cId="1146238042" sldId="317"/>
        </pc:sldMkLst>
        <pc:spChg chg="mod">
          <ac:chgData name="Ethan Holand" userId="740d2024-85ad-4662-9157-12e8a2b729a4" providerId="ADAL" clId="{B1C34B8A-79FB-4E84-BD92-C5974DDF058E}" dt="2022-06-22T04:34:15.044" v="2156" actId="20577"/>
          <ac:spMkLst>
            <pc:docMk/>
            <pc:sldMk cId="1146238042" sldId="317"/>
            <ac:spMk id="2" creationId="{00000000-0000-0000-0000-000000000000}"/>
          </ac:spMkLst>
        </pc:spChg>
      </pc:sldChg>
      <pc:sldChg chg="new del">
        <pc:chgData name="Ethan Holand" userId="740d2024-85ad-4662-9157-12e8a2b729a4" providerId="ADAL" clId="{B1C34B8A-79FB-4E84-BD92-C5974DDF058E}" dt="2022-06-22T04:04:00.343" v="1640" actId="680"/>
        <pc:sldMkLst>
          <pc:docMk/>
          <pc:sldMk cId="2600466481" sldId="317"/>
        </pc:sldMkLst>
      </pc:sldChg>
      <pc:sldChg chg="modSp add del mod">
        <pc:chgData name="Ethan Holand" userId="740d2024-85ad-4662-9157-12e8a2b729a4" providerId="ADAL" clId="{B1C34B8A-79FB-4E84-BD92-C5974DDF058E}" dt="2022-06-22T04:05:22.114" v="1650" actId="47"/>
        <pc:sldMkLst>
          <pc:docMk/>
          <pc:sldMk cId="3157446874" sldId="317"/>
        </pc:sldMkLst>
        <pc:picChg chg="mod">
          <ac:chgData name="Ethan Holand" userId="740d2024-85ad-4662-9157-12e8a2b729a4" providerId="ADAL" clId="{B1C34B8A-79FB-4E84-BD92-C5974DDF058E}" dt="2022-06-22T04:05:20.465" v="1649" actId="1076"/>
          <ac:picMkLst>
            <pc:docMk/>
            <pc:sldMk cId="3157446874" sldId="317"/>
            <ac:picMk id="8" creationId="{589AC058-5F9D-F0F7-BEF5-B86E04775E13}"/>
          </ac:picMkLst>
        </pc:picChg>
        <pc:picChg chg="mod">
          <ac:chgData name="Ethan Holand" userId="740d2024-85ad-4662-9157-12e8a2b729a4" providerId="ADAL" clId="{B1C34B8A-79FB-4E84-BD92-C5974DDF058E}" dt="2022-06-22T04:05:17.889" v="1648" actId="1076"/>
          <ac:picMkLst>
            <pc:docMk/>
            <pc:sldMk cId="3157446874" sldId="317"/>
            <ac:picMk id="4098" creationId="{7A21B8F9-A2CD-615D-01D9-D8FBF79C1CD0}"/>
          </ac:picMkLst>
        </pc:picChg>
      </pc:sldChg>
      <pc:sldChg chg="addSp delSp modSp mod">
        <pc:chgData name="Ethan Holand" userId="740d2024-85ad-4662-9157-12e8a2b729a4" providerId="ADAL" clId="{B1C34B8A-79FB-4E84-BD92-C5974DDF058E}" dt="2022-06-22T05:56:13.994" v="3939" actId="1076"/>
        <pc:sldMkLst>
          <pc:docMk/>
          <pc:sldMk cId="3943467628" sldId="318"/>
        </pc:sldMkLst>
        <pc:spChg chg="mod">
          <ac:chgData name="Ethan Holand" userId="740d2024-85ad-4662-9157-12e8a2b729a4" providerId="ADAL" clId="{B1C34B8A-79FB-4E84-BD92-C5974DDF058E}" dt="2022-06-22T05:10:49.283" v="2895" actId="1076"/>
          <ac:spMkLst>
            <pc:docMk/>
            <pc:sldMk cId="3943467628" sldId="318"/>
            <ac:spMk id="3" creationId="{8C7CD7EA-C028-225A-F760-4A3FB6FD327E}"/>
          </ac:spMkLst>
        </pc:spChg>
        <pc:spChg chg="mod">
          <ac:chgData name="Ethan Holand" userId="740d2024-85ad-4662-9157-12e8a2b729a4" providerId="ADAL" clId="{B1C34B8A-79FB-4E84-BD92-C5974DDF058E}" dt="2022-06-22T05:09:18.626" v="2689" actId="1076"/>
          <ac:spMkLst>
            <pc:docMk/>
            <pc:sldMk cId="3943467628" sldId="318"/>
            <ac:spMk id="5" creationId="{4A82030F-D809-AA42-13F7-6B1AF4FB67EA}"/>
          </ac:spMkLst>
        </pc:spChg>
        <pc:spChg chg="add del mod">
          <ac:chgData name="Ethan Holand" userId="740d2024-85ad-4662-9157-12e8a2b729a4" providerId="ADAL" clId="{B1C34B8A-79FB-4E84-BD92-C5974DDF058E}" dt="2022-06-22T05:55:02.361" v="3935" actId="20577"/>
          <ac:spMkLst>
            <pc:docMk/>
            <pc:sldMk cId="3943467628" sldId="318"/>
            <ac:spMk id="7" creationId="{25D178A7-3420-BCF5-30D3-9732EE00C016}"/>
          </ac:spMkLst>
        </pc:spChg>
        <pc:spChg chg="add del mod">
          <ac:chgData name="Ethan Holand" userId="740d2024-85ad-4662-9157-12e8a2b729a4" providerId="ADAL" clId="{B1C34B8A-79FB-4E84-BD92-C5974DDF058E}" dt="2022-06-22T05:24:26.105" v="3521" actId="1076"/>
          <ac:spMkLst>
            <pc:docMk/>
            <pc:sldMk cId="3943467628" sldId="318"/>
            <ac:spMk id="12" creationId="{1836F1CD-F6CF-D970-A423-6010A4760AF5}"/>
          </ac:spMkLst>
        </pc:spChg>
        <pc:spChg chg="add del mod">
          <ac:chgData name="Ethan Holand" userId="740d2024-85ad-4662-9157-12e8a2b729a4" providerId="ADAL" clId="{B1C34B8A-79FB-4E84-BD92-C5974DDF058E}" dt="2022-06-22T04:47:32.535" v="2285" actId="478"/>
          <ac:spMkLst>
            <pc:docMk/>
            <pc:sldMk cId="3943467628" sldId="318"/>
            <ac:spMk id="15" creationId="{00E64221-DC27-48EA-9375-E7BF2D63A6B2}"/>
          </ac:spMkLst>
        </pc:spChg>
        <pc:spChg chg="add del mod">
          <ac:chgData name="Ethan Holand" userId="740d2024-85ad-4662-9157-12e8a2b729a4" providerId="ADAL" clId="{B1C34B8A-79FB-4E84-BD92-C5974DDF058E}" dt="2022-06-22T05:25:47.384" v="3585" actId="478"/>
          <ac:spMkLst>
            <pc:docMk/>
            <pc:sldMk cId="3943467628" sldId="318"/>
            <ac:spMk id="20" creationId="{E3674F5C-C133-4B08-B658-FB77912CD4A5}"/>
          </ac:spMkLst>
        </pc:spChg>
        <pc:grpChg chg="mod">
          <ac:chgData name="Ethan Holand" userId="740d2024-85ad-4662-9157-12e8a2b729a4" providerId="ADAL" clId="{B1C34B8A-79FB-4E84-BD92-C5974DDF058E}" dt="2022-06-22T05:24:26.105" v="3521" actId="1076"/>
          <ac:grpSpMkLst>
            <pc:docMk/>
            <pc:sldMk cId="3943467628" sldId="318"/>
            <ac:grpSpMk id="14" creationId="{8F620069-D1C7-5644-8D12-831DD8300448}"/>
          </ac:grpSpMkLst>
        </pc:grpChg>
        <pc:picChg chg="del mod">
          <ac:chgData name="Ethan Holand" userId="740d2024-85ad-4662-9157-12e8a2b729a4" providerId="ADAL" clId="{B1C34B8A-79FB-4E84-BD92-C5974DDF058E}" dt="2022-06-22T05:21:47.527" v="3308" actId="478"/>
          <ac:picMkLst>
            <pc:docMk/>
            <pc:sldMk cId="3943467628" sldId="318"/>
            <ac:picMk id="6" creationId="{5D9397A5-3FC2-4325-9AE6-B2C55834DE42}"/>
          </ac:picMkLst>
        </pc:picChg>
        <pc:picChg chg="mod">
          <ac:chgData name="Ethan Holand" userId="740d2024-85ad-4662-9157-12e8a2b729a4" providerId="ADAL" clId="{B1C34B8A-79FB-4E84-BD92-C5974DDF058E}" dt="2022-06-22T05:24:26.105" v="3521" actId="1076"/>
          <ac:picMkLst>
            <pc:docMk/>
            <pc:sldMk cId="3943467628" sldId="318"/>
            <ac:picMk id="9" creationId="{9CC02049-0881-2CE2-5537-0814EEACFB28}"/>
          </ac:picMkLst>
        </pc:picChg>
        <pc:picChg chg="mod">
          <ac:chgData name="Ethan Holand" userId="740d2024-85ad-4662-9157-12e8a2b729a4" providerId="ADAL" clId="{B1C34B8A-79FB-4E84-BD92-C5974DDF058E}" dt="2022-06-22T05:24:26.105" v="3521" actId="1076"/>
          <ac:picMkLst>
            <pc:docMk/>
            <pc:sldMk cId="3943467628" sldId="318"/>
            <ac:picMk id="13" creationId="{A0BF3838-94EC-FE49-8AD9-0B1741EE7EFD}"/>
          </ac:picMkLst>
        </pc:picChg>
        <pc:picChg chg="add mod">
          <ac:chgData name="Ethan Holand" userId="740d2024-85ad-4662-9157-12e8a2b729a4" providerId="ADAL" clId="{B1C34B8A-79FB-4E84-BD92-C5974DDF058E}" dt="2022-06-22T05:22:29.048" v="3324" actId="1076"/>
          <ac:picMkLst>
            <pc:docMk/>
            <pc:sldMk cId="3943467628" sldId="318"/>
            <ac:picMk id="18" creationId="{AE1BA5B6-4FCD-4610-81F2-F9D96DE452BE}"/>
          </ac:picMkLst>
        </pc:picChg>
        <pc:picChg chg="add mod">
          <ac:chgData name="Ethan Holand" userId="740d2024-85ad-4662-9157-12e8a2b729a4" providerId="ADAL" clId="{B1C34B8A-79FB-4E84-BD92-C5974DDF058E}" dt="2022-06-22T05:22:27.512" v="3323" actId="1076"/>
          <ac:picMkLst>
            <pc:docMk/>
            <pc:sldMk cId="3943467628" sldId="318"/>
            <ac:picMk id="19" creationId="{A5B08683-81C9-444C-A47C-E49D156E8941}"/>
          </ac:picMkLst>
        </pc:picChg>
        <pc:picChg chg="del mod">
          <ac:chgData name="Ethan Holand" userId="740d2024-85ad-4662-9157-12e8a2b729a4" providerId="ADAL" clId="{B1C34B8A-79FB-4E84-BD92-C5974DDF058E}" dt="2022-06-22T05:21:47.072" v="3307" actId="478"/>
          <ac:picMkLst>
            <pc:docMk/>
            <pc:sldMk cId="3943467628" sldId="318"/>
            <ac:picMk id="24" creationId="{256815C0-3AEE-4DFE-81B3-D19D19ECE072}"/>
          </ac:picMkLst>
        </pc:picChg>
        <pc:picChg chg="del mod">
          <ac:chgData name="Ethan Holand" userId="740d2024-85ad-4662-9157-12e8a2b729a4" providerId="ADAL" clId="{B1C34B8A-79FB-4E84-BD92-C5974DDF058E}" dt="2022-06-22T05:21:48.300" v="3309" actId="478"/>
          <ac:picMkLst>
            <pc:docMk/>
            <pc:sldMk cId="3943467628" sldId="318"/>
            <ac:picMk id="25" creationId="{C64439C3-94AB-44F8-A59B-3C9276BCBECC}"/>
          </ac:picMkLst>
        </pc:picChg>
        <pc:picChg chg="mod">
          <ac:chgData name="Ethan Holand" userId="740d2024-85ad-4662-9157-12e8a2b729a4" providerId="ADAL" clId="{B1C34B8A-79FB-4E84-BD92-C5974DDF058E}" dt="2022-06-22T05:54:55.714" v="3929" actId="14100"/>
          <ac:picMkLst>
            <pc:docMk/>
            <pc:sldMk cId="3943467628" sldId="318"/>
            <ac:picMk id="2052" creationId="{718F5082-66A8-400C-8CBE-ED0BAA120E64}"/>
          </ac:picMkLst>
        </pc:picChg>
        <pc:picChg chg="add mod">
          <ac:chgData name="Ethan Holand" userId="740d2024-85ad-4662-9157-12e8a2b729a4" providerId="ADAL" clId="{B1C34B8A-79FB-4E84-BD92-C5974DDF058E}" dt="2022-06-22T05:22:31.231" v="3325" actId="1076"/>
          <ac:picMkLst>
            <pc:docMk/>
            <pc:sldMk cId="3943467628" sldId="318"/>
            <ac:picMk id="6146" creationId="{FB386781-6960-4797-A8D1-0098845C0B9D}"/>
          </ac:picMkLst>
        </pc:picChg>
        <pc:picChg chg="add mod">
          <ac:chgData name="Ethan Holand" userId="740d2024-85ad-4662-9157-12e8a2b729a4" providerId="ADAL" clId="{B1C34B8A-79FB-4E84-BD92-C5974DDF058E}" dt="2022-06-22T05:22:14.545" v="3318" actId="1076"/>
          <ac:picMkLst>
            <pc:docMk/>
            <pc:sldMk cId="3943467628" sldId="318"/>
            <ac:picMk id="6148" creationId="{97A73C5D-3626-4747-9305-738349F4D0EB}"/>
          </ac:picMkLst>
        </pc:picChg>
        <pc:picChg chg="add mod">
          <ac:chgData name="Ethan Holand" userId="740d2024-85ad-4662-9157-12e8a2b729a4" providerId="ADAL" clId="{B1C34B8A-79FB-4E84-BD92-C5974DDF058E}" dt="2022-06-22T05:56:13.994" v="3939" actId="1076"/>
          <ac:picMkLst>
            <pc:docMk/>
            <pc:sldMk cId="3943467628" sldId="318"/>
            <ac:picMk id="8194" creationId="{41554FE3-F636-4D58-9D3F-78B365A362DB}"/>
          </ac:picMkLst>
        </pc:picChg>
      </pc:sldChg>
      <pc:sldChg chg="delSp modSp add mod">
        <pc:chgData name="Ethan Holand" userId="740d2024-85ad-4662-9157-12e8a2b729a4" providerId="ADAL" clId="{B1C34B8A-79FB-4E84-BD92-C5974DDF058E}" dt="2022-06-22T06:36:42.786" v="4071" actId="20577"/>
        <pc:sldMkLst>
          <pc:docMk/>
          <pc:sldMk cId="4163730229" sldId="319"/>
        </pc:sldMkLst>
        <pc:spChg chg="mod">
          <ac:chgData name="Ethan Holand" userId="740d2024-85ad-4662-9157-12e8a2b729a4" providerId="ADAL" clId="{B1C34B8A-79FB-4E84-BD92-C5974DDF058E}" dt="2022-06-22T06:36:42.786" v="4071" actId="20577"/>
          <ac:spMkLst>
            <pc:docMk/>
            <pc:sldMk cId="4163730229" sldId="319"/>
            <ac:spMk id="2" creationId="{6057593E-0642-DAA8-4B4B-87FD1D9A5BFF}"/>
          </ac:spMkLst>
        </pc:spChg>
        <pc:spChg chg="del">
          <ac:chgData name="Ethan Holand" userId="740d2024-85ad-4662-9157-12e8a2b729a4" providerId="ADAL" clId="{B1C34B8A-79FB-4E84-BD92-C5974DDF058E}" dt="2022-06-22T05:25:23.754" v="3549" actId="478"/>
          <ac:spMkLst>
            <pc:docMk/>
            <pc:sldMk cId="4163730229" sldId="319"/>
            <ac:spMk id="7" creationId="{25D178A7-3420-BCF5-30D3-9732EE00C016}"/>
          </ac:spMkLst>
        </pc:spChg>
        <pc:spChg chg="mod">
          <ac:chgData name="Ethan Holand" userId="740d2024-85ad-4662-9157-12e8a2b729a4" providerId="ADAL" clId="{B1C34B8A-79FB-4E84-BD92-C5974DDF058E}" dt="2022-06-22T05:26:23.706" v="3631" actId="20577"/>
          <ac:spMkLst>
            <pc:docMk/>
            <pc:sldMk cId="4163730229" sldId="319"/>
            <ac:spMk id="20" creationId="{E3674F5C-C133-4B08-B658-FB77912CD4A5}"/>
          </ac:spMkLst>
        </pc:spChg>
      </pc:sldChg>
    </pc:docChg>
  </pc:docChgLst>
  <pc:docChgLst>
    <pc:chgData name="Ethan Muhlon" userId="S::muhlon.e@northeastern.edu::def97f1f-22be-47e9-9145-d02ae08c2b33" providerId="AD" clId="Web-{A9C4E95E-E02F-FBF1-BDE9-235C7A2B17D7}"/>
    <pc:docChg chg="modSld">
      <pc:chgData name="Ethan Muhlon" userId="S::muhlon.e@northeastern.edu::def97f1f-22be-47e9-9145-d02ae08c2b33" providerId="AD" clId="Web-{A9C4E95E-E02F-FBF1-BDE9-235C7A2B17D7}" dt="2022-06-22T06:29:12.534" v="19" actId="1076"/>
      <pc:docMkLst>
        <pc:docMk/>
      </pc:docMkLst>
      <pc:sldChg chg="addSp modSp">
        <pc:chgData name="Ethan Muhlon" userId="S::muhlon.e@northeastern.edu::def97f1f-22be-47e9-9145-d02ae08c2b33" providerId="AD" clId="Web-{A9C4E95E-E02F-FBF1-BDE9-235C7A2B17D7}" dt="2022-06-22T06:29:12.534" v="19" actId="1076"/>
        <pc:sldMkLst>
          <pc:docMk/>
          <pc:sldMk cId="3852044414" sldId="307"/>
        </pc:sldMkLst>
        <pc:spChg chg="add mod">
          <ac:chgData name="Ethan Muhlon" userId="S::muhlon.e@northeastern.edu::def97f1f-22be-47e9-9145-d02ae08c2b33" providerId="AD" clId="Web-{A9C4E95E-E02F-FBF1-BDE9-235C7A2B17D7}" dt="2022-06-22T06:29:12.534" v="19" actId="1076"/>
          <ac:spMkLst>
            <pc:docMk/>
            <pc:sldMk cId="3852044414" sldId="307"/>
            <ac:spMk id="5" creationId="{A46A84CC-B17A-CE9D-76A0-9097FBA236EB}"/>
          </ac:spMkLst>
        </pc:spChg>
        <pc:spChg chg="mod">
          <ac:chgData name="Ethan Muhlon" userId="S::muhlon.e@northeastern.edu::def97f1f-22be-47e9-9145-d02ae08c2b33" providerId="AD" clId="Web-{A9C4E95E-E02F-FBF1-BDE9-235C7A2B17D7}" dt="2022-06-22T06:28:28.641" v="9" actId="20577"/>
          <ac:spMkLst>
            <pc:docMk/>
            <pc:sldMk cId="3852044414" sldId="307"/>
            <ac:spMk id="8" creationId="{250C2CA1-41B2-75C6-8B9D-C670A50D98C1}"/>
          </ac:spMkLst>
        </pc:spChg>
        <pc:spChg chg="add mod">
          <ac:chgData name="Ethan Muhlon" userId="S::muhlon.e@northeastern.edu::def97f1f-22be-47e9-9145-d02ae08c2b33" providerId="AD" clId="Web-{A9C4E95E-E02F-FBF1-BDE9-235C7A2B17D7}" dt="2022-06-22T06:28:38.298" v="12" actId="1076"/>
          <ac:spMkLst>
            <pc:docMk/>
            <pc:sldMk cId="3852044414" sldId="307"/>
            <ac:spMk id="10" creationId="{0DA3DFE7-267A-527D-B1FE-C85A6C144E48}"/>
          </ac:spMkLst>
        </pc:spChg>
        <pc:graphicFrameChg chg="mod modGraphic">
          <ac:chgData name="Ethan Muhlon" userId="S::muhlon.e@northeastern.edu::def97f1f-22be-47e9-9145-d02ae08c2b33" providerId="AD" clId="Web-{A9C4E95E-E02F-FBF1-BDE9-235C7A2B17D7}" dt="2022-06-22T06:29:02.221" v="17"/>
          <ac:graphicFrameMkLst>
            <pc:docMk/>
            <pc:sldMk cId="3852044414" sldId="307"/>
            <ac:graphicFrameMk id="4" creationId="{35CB08CA-9F04-619A-9453-FBBB13FDE182}"/>
          </ac:graphicFrameMkLst>
        </pc:graphicFrameChg>
        <pc:picChg chg="mod">
          <ac:chgData name="Ethan Muhlon" userId="S::muhlon.e@northeastern.edu::def97f1f-22be-47e9-9145-d02ae08c2b33" providerId="AD" clId="Web-{A9C4E95E-E02F-FBF1-BDE9-235C7A2B17D7}" dt="2022-06-22T06:29:09.612" v="18" actId="1076"/>
          <ac:picMkLst>
            <pc:docMk/>
            <pc:sldMk cId="3852044414" sldId="307"/>
            <ac:picMk id="6" creationId="{C6AD50D7-9867-C8AB-4084-3FD8B6550D9B}"/>
          </ac:picMkLst>
        </pc:picChg>
        <pc:picChg chg="mod">
          <ac:chgData name="Ethan Muhlon" userId="S::muhlon.e@northeastern.edu::def97f1f-22be-47e9-9145-d02ae08c2b33" providerId="AD" clId="Web-{A9C4E95E-E02F-FBF1-BDE9-235C7A2B17D7}" dt="2022-06-22T06:28:08.343" v="2" actId="1076"/>
          <ac:picMkLst>
            <pc:docMk/>
            <pc:sldMk cId="3852044414" sldId="307"/>
            <ac:picMk id="7" creationId="{09C7F800-373E-69AF-EAE4-B7C2678908FE}"/>
          </ac:picMkLst>
        </pc:picChg>
      </pc:sldChg>
    </pc:docChg>
  </pc:docChgLst>
  <pc:docChgLst>
    <pc:chgData name="Chloe Wilson" userId="S::wilson.chl@northeastern.edu::deb86ede-8db3-43c6-bfed-1a18f3c06a92" providerId="AD" clId="Web-{0B1ABDB9-5F33-6D28-4014-0B24A35D9612}"/>
    <pc:docChg chg="addSld modSld sldOrd modSection">
      <pc:chgData name="Chloe Wilson" userId="S::wilson.chl@northeastern.edu::deb86ede-8db3-43c6-bfed-1a18f3c06a92" providerId="AD" clId="Web-{0B1ABDB9-5F33-6D28-4014-0B24A35D9612}" dt="2022-06-21T02:30:39.502" v="288"/>
      <pc:docMkLst>
        <pc:docMk/>
      </pc:docMkLst>
      <pc:sldChg chg="ord">
        <pc:chgData name="Chloe Wilson" userId="S::wilson.chl@northeastern.edu::deb86ede-8db3-43c6-bfed-1a18f3c06a92" providerId="AD" clId="Web-{0B1ABDB9-5F33-6D28-4014-0B24A35D9612}" dt="2022-06-21T02:30:39.502" v="288"/>
        <pc:sldMkLst>
          <pc:docMk/>
          <pc:sldMk cId="571627115" sldId="264"/>
        </pc:sldMkLst>
      </pc:sldChg>
      <pc:sldChg chg="ord">
        <pc:chgData name="Chloe Wilson" userId="S::wilson.chl@northeastern.edu::deb86ede-8db3-43c6-bfed-1a18f3c06a92" providerId="AD" clId="Web-{0B1ABDB9-5F33-6D28-4014-0B24A35D9612}" dt="2022-06-21T02:04:01.998" v="3"/>
        <pc:sldMkLst>
          <pc:docMk/>
          <pc:sldMk cId="1375462557" sldId="267"/>
        </pc:sldMkLst>
      </pc:sldChg>
      <pc:sldChg chg="ord">
        <pc:chgData name="Chloe Wilson" userId="S::wilson.chl@northeastern.edu::deb86ede-8db3-43c6-bfed-1a18f3c06a92" providerId="AD" clId="Web-{0B1ABDB9-5F33-6D28-4014-0B24A35D9612}" dt="2022-06-21T02:03:43.545" v="1"/>
        <pc:sldMkLst>
          <pc:docMk/>
          <pc:sldMk cId="1039008024" sldId="286"/>
        </pc:sldMkLst>
      </pc:sldChg>
      <pc:sldChg chg="ord">
        <pc:chgData name="Chloe Wilson" userId="S::wilson.chl@northeastern.edu::deb86ede-8db3-43c6-bfed-1a18f3c06a92" providerId="AD" clId="Web-{0B1ABDB9-5F33-6D28-4014-0B24A35D9612}" dt="2022-06-21T02:03:30.982" v="0"/>
        <pc:sldMkLst>
          <pc:docMk/>
          <pc:sldMk cId="2569993474" sldId="287"/>
        </pc:sldMkLst>
      </pc:sldChg>
      <pc:sldChg chg="ord">
        <pc:chgData name="Chloe Wilson" userId="S::wilson.chl@northeastern.edu::deb86ede-8db3-43c6-bfed-1a18f3c06a92" providerId="AD" clId="Web-{0B1ABDB9-5F33-6D28-4014-0B24A35D9612}" dt="2022-06-21T02:03:51.576" v="2"/>
        <pc:sldMkLst>
          <pc:docMk/>
          <pc:sldMk cId="308781848" sldId="290"/>
        </pc:sldMkLst>
      </pc:sldChg>
      <pc:sldChg chg="addSp delSp modSp addAnim modAnim">
        <pc:chgData name="Chloe Wilson" userId="S::wilson.chl@northeastern.edu::deb86ede-8db3-43c6-bfed-1a18f3c06a92" providerId="AD" clId="Web-{0B1ABDB9-5F33-6D28-4014-0B24A35D9612}" dt="2022-06-21T02:21:59.272" v="275"/>
        <pc:sldMkLst>
          <pc:docMk/>
          <pc:sldMk cId="702719243" sldId="293"/>
        </pc:sldMkLst>
        <pc:spChg chg="add del mod">
          <ac:chgData name="Chloe Wilson" userId="S::wilson.chl@northeastern.edu::deb86ede-8db3-43c6-bfed-1a18f3c06a92" providerId="AD" clId="Web-{0B1ABDB9-5F33-6D28-4014-0B24A35D9612}" dt="2022-06-21T02:13:30.573" v="209"/>
          <ac:spMkLst>
            <pc:docMk/>
            <pc:sldMk cId="702719243" sldId="293"/>
            <ac:spMk id="3" creationId="{D4DDBF65-150D-612D-F9DF-2756430538B8}"/>
          </ac:spMkLst>
        </pc:spChg>
        <pc:spChg chg="add del mod">
          <ac:chgData name="Chloe Wilson" userId="S::wilson.chl@northeastern.edu::deb86ede-8db3-43c6-bfed-1a18f3c06a92" providerId="AD" clId="Web-{0B1ABDB9-5F33-6D28-4014-0B24A35D9612}" dt="2022-06-21T02:16:01.639" v="261" actId="1076"/>
          <ac:spMkLst>
            <pc:docMk/>
            <pc:sldMk cId="702719243" sldId="293"/>
            <ac:spMk id="14" creationId="{D79D97D9-48C1-7C36-DC53-8136861113F0}"/>
          </ac:spMkLst>
        </pc:spChg>
        <pc:spChg chg="add mod">
          <ac:chgData name="Chloe Wilson" userId="S::wilson.chl@northeastern.edu::deb86ede-8db3-43c6-bfed-1a18f3c06a92" providerId="AD" clId="Web-{0B1ABDB9-5F33-6D28-4014-0B24A35D9612}" dt="2022-06-21T02:15:58.217" v="260" actId="1076"/>
          <ac:spMkLst>
            <pc:docMk/>
            <pc:sldMk cId="702719243" sldId="293"/>
            <ac:spMk id="15" creationId="{A558E5A6-2696-8C0B-13EF-EC42E2DB1504}"/>
          </ac:spMkLst>
        </pc:spChg>
        <pc:graphicFrameChg chg="mod modGraphic">
          <ac:chgData name="Chloe Wilson" userId="S::wilson.chl@northeastern.edu::deb86ede-8db3-43c6-bfed-1a18f3c06a92" providerId="AD" clId="Web-{0B1ABDB9-5F33-6D28-4014-0B24A35D9612}" dt="2022-06-21T02:21:59.272" v="275"/>
          <ac:graphicFrameMkLst>
            <pc:docMk/>
            <pc:sldMk cId="702719243" sldId="293"/>
            <ac:graphicFrameMk id="5" creationId="{74287FBE-C431-F787-A30D-10A5AB1767EE}"/>
          </ac:graphicFrameMkLst>
        </pc:graphicFrameChg>
        <pc:picChg chg="add del mod">
          <ac:chgData name="Chloe Wilson" userId="S::wilson.chl@northeastern.edu::deb86ede-8db3-43c6-bfed-1a18f3c06a92" providerId="AD" clId="Web-{0B1ABDB9-5F33-6D28-4014-0B24A35D9612}" dt="2022-06-21T02:13:45.058" v="211"/>
          <ac:picMkLst>
            <pc:docMk/>
            <pc:sldMk cId="702719243" sldId="293"/>
            <ac:picMk id="4" creationId="{663661F9-BA59-7312-08CB-E150CDFEDC04}"/>
          </ac:picMkLst>
        </pc:picChg>
        <pc:picChg chg="add mod">
          <ac:chgData name="Chloe Wilson" userId="S::wilson.chl@northeastern.edu::deb86ede-8db3-43c6-bfed-1a18f3c06a92" providerId="AD" clId="Web-{0B1ABDB9-5F33-6D28-4014-0B24A35D9612}" dt="2022-06-21T02:14:18.809" v="220" actId="14100"/>
          <ac:picMkLst>
            <pc:docMk/>
            <pc:sldMk cId="702719243" sldId="293"/>
            <ac:picMk id="6" creationId="{A2B1C818-083F-8CAA-04D7-15D90F01889D}"/>
          </ac:picMkLst>
        </pc:picChg>
        <pc:picChg chg="add mod">
          <ac:chgData name="Chloe Wilson" userId="S::wilson.chl@northeastern.edu::deb86ede-8db3-43c6-bfed-1a18f3c06a92" providerId="AD" clId="Web-{0B1ABDB9-5F33-6D28-4014-0B24A35D9612}" dt="2022-06-21T02:14:14.496" v="219" actId="14100"/>
          <ac:picMkLst>
            <pc:docMk/>
            <pc:sldMk cId="702719243" sldId="293"/>
            <ac:picMk id="7" creationId="{4D530C15-1E66-5F43-7B7E-2D1B950ADFB3}"/>
          </ac:picMkLst>
        </pc:picChg>
        <pc:picChg chg="mod modCrop">
          <ac:chgData name="Chloe Wilson" userId="S::wilson.chl@northeastern.edu::deb86ede-8db3-43c6-bfed-1a18f3c06a92" providerId="AD" clId="Web-{0B1ABDB9-5F33-6D28-4014-0B24A35D9612}" dt="2022-06-21T02:11:39.915" v="196" actId="1076"/>
          <ac:picMkLst>
            <pc:docMk/>
            <pc:sldMk cId="702719243" sldId="293"/>
            <ac:picMk id="8" creationId="{2899B9FD-4D06-EDC8-76CE-65167BD09EBB}"/>
          </ac:picMkLst>
        </pc:picChg>
        <pc:picChg chg="add del mod">
          <ac:chgData name="Chloe Wilson" userId="S::wilson.chl@northeastern.edu::deb86ede-8db3-43c6-bfed-1a18f3c06a92" providerId="AD" clId="Web-{0B1ABDB9-5F33-6D28-4014-0B24A35D9612}" dt="2022-06-21T02:11:16.539" v="187" actId="1076"/>
          <ac:picMkLst>
            <pc:docMk/>
            <pc:sldMk cId="702719243" sldId="293"/>
            <ac:picMk id="9" creationId="{DBAFDDB4-EC74-1BD3-A70B-1FEA4F37C70E}"/>
          </ac:picMkLst>
        </pc:picChg>
        <pc:picChg chg="mod">
          <ac:chgData name="Chloe Wilson" userId="S::wilson.chl@northeastern.edu::deb86ede-8db3-43c6-bfed-1a18f3c06a92" providerId="AD" clId="Web-{0B1ABDB9-5F33-6D28-4014-0B24A35D9612}" dt="2022-06-21T02:11:14.414" v="186" actId="1076"/>
          <ac:picMkLst>
            <pc:docMk/>
            <pc:sldMk cId="702719243" sldId="293"/>
            <ac:picMk id="10" creationId="{C799CCF2-C40D-6933-64E4-39B1D19F6E70}"/>
          </ac:picMkLst>
        </pc:picChg>
        <pc:picChg chg="mod">
          <ac:chgData name="Chloe Wilson" userId="S::wilson.chl@northeastern.edu::deb86ede-8db3-43c6-bfed-1a18f3c06a92" providerId="AD" clId="Web-{0B1ABDB9-5F33-6D28-4014-0B24A35D9612}" dt="2022-06-21T02:11:10.211" v="184" actId="1076"/>
          <ac:picMkLst>
            <pc:docMk/>
            <pc:sldMk cId="702719243" sldId="293"/>
            <ac:picMk id="11" creationId="{97CC0DF9-7A71-FC00-D54E-7169EEE7A49B}"/>
          </ac:picMkLst>
        </pc:picChg>
        <pc:picChg chg="mod">
          <ac:chgData name="Chloe Wilson" userId="S::wilson.chl@northeastern.edu::deb86ede-8db3-43c6-bfed-1a18f3c06a92" providerId="AD" clId="Web-{0B1ABDB9-5F33-6D28-4014-0B24A35D9612}" dt="2022-06-21T02:11:11.820" v="185" actId="1076"/>
          <ac:picMkLst>
            <pc:docMk/>
            <pc:sldMk cId="702719243" sldId="293"/>
            <ac:picMk id="12" creationId="{7AB9E941-6EC4-3F77-DEDB-CBEFFC3F39DF}"/>
          </ac:picMkLst>
        </pc:picChg>
      </pc:sldChg>
      <pc:sldChg chg="modSp new">
        <pc:chgData name="Chloe Wilson" userId="S::wilson.chl@northeastern.edu::deb86ede-8db3-43c6-bfed-1a18f3c06a92" providerId="AD" clId="Web-{0B1ABDB9-5F33-6D28-4014-0B24A35D9612}" dt="2022-06-21T02:30:26.486" v="287" actId="20577"/>
        <pc:sldMkLst>
          <pc:docMk/>
          <pc:sldMk cId="1903968642" sldId="303"/>
        </pc:sldMkLst>
        <pc:spChg chg="mod">
          <ac:chgData name="Chloe Wilson" userId="S::wilson.chl@northeastern.edu::deb86ede-8db3-43c6-bfed-1a18f3c06a92" providerId="AD" clId="Web-{0B1ABDB9-5F33-6D28-4014-0B24A35D9612}" dt="2022-06-21T02:30:26.486" v="287" actId="20577"/>
          <ac:spMkLst>
            <pc:docMk/>
            <pc:sldMk cId="1903968642" sldId="303"/>
            <ac:spMk id="2" creationId="{48DAFDAB-DAE1-D518-CF5D-F8359401CCB0}"/>
          </ac:spMkLst>
        </pc:spChg>
      </pc:sldChg>
    </pc:docChg>
  </pc:docChgLst>
  <pc:docChgLst>
    <pc:chgData name="Chloe Wilson" userId="S::wilson.chl@northeastern.edu::deb86ede-8db3-43c6-bfed-1a18f3c06a92" providerId="AD" clId="Web-{A065EEBB-7674-2273-9628-1E7D02C95D6E}"/>
    <pc:docChg chg="addSld modSld modSection">
      <pc:chgData name="Chloe Wilson" userId="S::wilson.chl@northeastern.edu::deb86ede-8db3-43c6-bfed-1a18f3c06a92" providerId="AD" clId="Web-{A065EEBB-7674-2273-9628-1E7D02C95D6E}" dt="2022-05-27T14:32:54.855" v="15" actId="20577"/>
      <pc:docMkLst>
        <pc:docMk/>
      </pc:docMkLst>
      <pc:sldChg chg="modSp new">
        <pc:chgData name="Chloe Wilson" userId="S::wilson.chl@northeastern.edu::deb86ede-8db3-43c6-bfed-1a18f3c06a92" providerId="AD" clId="Web-{A065EEBB-7674-2273-9628-1E7D02C95D6E}" dt="2022-05-27T14:32:46.527" v="6" actId="20577"/>
        <pc:sldMkLst>
          <pc:docMk/>
          <pc:sldMk cId="1331644637" sldId="259"/>
        </pc:sldMkLst>
        <pc:spChg chg="mod">
          <ac:chgData name="Chloe Wilson" userId="S::wilson.chl@northeastern.edu::deb86ede-8db3-43c6-bfed-1a18f3c06a92" providerId="AD" clId="Web-{A065EEBB-7674-2273-9628-1E7D02C95D6E}" dt="2022-05-27T14:32:46.527" v="6" actId="20577"/>
          <ac:spMkLst>
            <pc:docMk/>
            <pc:sldMk cId="1331644637" sldId="259"/>
            <ac:spMk id="2" creationId="{BE605613-9CB1-BF99-4D0B-100C1A2B54E0}"/>
          </ac:spMkLst>
        </pc:spChg>
      </pc:sldChg>
      <pc:sldChg chg="modSp new">
        <pc:chgData name="Chloe Wilson" userId="S::wilson.chl@northeastern.edu::deb86ede-8db3-43c6-bfed-1a18f3c06a92" providerId="AD" clId="Web-{A065EEBB-7674-2273-9628-1E7D02C95D6E}" dt="2022-05-27T14:32:54.855" v="15" actId="20577"/>
        <pc:sldMkLst>
          <pc:docMk/>
          <pc:sldMk cId="2782308519" sldId="260"/>
        </pc:sldMkLst>
        <pc:spChg chg="mod">
          <ac:chgData name="Chloe Wilson" userId="S::wilson.chl@northeastern.edu::deb86ede-8db3-43c6-bfed-1a18f3c06a92" providerId="AD" clId="Web-{A065EEBB-7674-2273-9628-1E7D02C95D6E}" dt="2022-05-27T14:32:54.855" v="15" actId="20577"/>
          <ac:spMkLst>
            <pc:docMk/>
            <pc:sldMk cId="2782308519" sldId="260"/>
            <ac:spMk id="2" creationId="{E985BE3D-59B8-D0F0-8F69-2577C05E889A}"/>
          </ac:spMkLst>
        </pc:spChg>
      </pc:sldChg>
    </pc:docChg>
  </pc:docChgLst>
  <pc:docChgLst>
    <pc:chgData name="Naomi Cooke" userId="b3a145ae-5b4b-44bc-a65e-51dc19eeac22" providerId="ADAL" clId="{CE212CAA-BFE5-427B-B5F7-7F7B948B6767}"/>
    <pc:docChg chg="undo custSel addSld modSld sldOrd modSection">
      <pc:chgData name="Naomi Cooke" userId="b3a145ae-5b4b-44bc-a65e-51dc19eeac22" providerId="ADAL" clId="{CE212CAA-BFE5-427B-B5F7-7F7B948B6767}" dt="2022-06-21T23:03:40.136" v="590"/>
      <pc:docMkLst>
        <pc:docMk/>
      </pc:docMkLst>
      <pc:sldChg chg="modSp">
        <pc:chgData name="Naomi Cooke" userId="b3a145ae-5b4b-44bc-a65e-51dc19eeac22" providerId="ADAL" clId="{CE212CAA-BFE5-427B-B5F7-7F7B948B6767}" dt="2022-06-19T16:52:02.335" v="21" actId="20577"/>
        <pc:sldMkLst>
          <pc:docMk/>
          <pc:sldMk cId="109857222" sldId="256"/>
        </pc:sldMkLst>
        <pc:spChg chg="mod">
          <ac:chgData name="Naomi Cooke" userId="b3a145ae-5b4b-44bc-a65e-51dc19eeac22" providerId="ADAL" clId="{CE212CAA-BFE5-427B-B5F7-7F7B948B6767}" dt="2022-06-19T16:52:02.335" v="21" actId="20577"/>
          <ac:spMkLst>
            <pc:docMk/>
            <pc:sldMk cId="109857222" sldId="256"/>
            <ac:spMk id="2" creationId="{00000000-0000-0000-0000-000000000000}"/>
          </ac:spMkLst>
        </pc:spChg>
      </pc:sldChg>
      <pc:sldChg chg="mod modShow">
        <pc:chgData name="Naomi Cooke" userId="b3a145ae-5b4b-44bc-a65e-51dc19eeac22" providerId="ADAL" clId="{CE212CAA-BFE5-427B-B5F7-7F7B948B6767}" dt="2022-06-19T19:32:20.240" v="128" actId="729"/>
        <pc:sldMkLst>
          <pc:docMk/>
          <pc:sldMk cId="2782308519" sldId="260"/>
        </pc:sldMkLst>
      </pc:sldChg>
      <pc:sldChg chg="mod modShow">
        <pc:chgData name="Naomi Cooke" userId="b3a145ae-5b4b-44bc-a65e-51dc19eeac22" providerId="ADAL" clId="{CE212CAA-BFE5-427B-B5F7-7F7B948B6767}" dt="2022-06-19T16:53:56.592" v="25" actId="729"/>
        <pc:sldMkLst>
          <pc:docMk/>
          <pc:sldMk cId="2571828970" sldId="261"/>
        </pc:sldMkLst>
      </pc:sldChg>
      <pc:sldChg chg="mod modShow">
        <pc:chgData name="Naomi Cooke" userId="b3a145ae-5b4b-44bc-a65e-51dc19eeac22" providerId="ADAL" clId="{CE212CAA-BFE5-427B-B5F7-7F7B948B6767}" dt="2022-06-19T19:32:20.240" v="128" actId="729"/>
        <pc:sldMkLst>
          <pc:docMk/>
          <pc:sldMk cId="4111836801" sldId="271"/>
        </pc:sldMkLst>
      </pc:sldChg>
      <pc:sldChg chg="addSp delSp modSp add mod ord">
        <pc:chgData name="Naomi Cooke" userId="b3a145ae-5b4b-44bc-a65e-51dc19eeac22" providerId="ADAL" clId="{CE212CAA-BFE5-427B-B5F7-7F7B948B6767}" dt="2022-06-21T22:59:23.659" v="588" actId="20577"/>
        <pc:sldMkLst>
          <pc:docMk/>
          <pc:sldMk cId="2392841696" sldId="291"/>
        </pc:sldMkLst>
        <pc:spChg chg="add mod">
          <ac:chgData name="Naomi Cooke" userId="b3a145ae-5b4b-44bc-a65e-51dc19eeac22" providerId="ADAL" clId="{CE212CAA-BFE5-427B-B5F7-7F7B948B6767}" dt="2022-06-21T22:59:23.659" v="588" actId="20577"/>
          <ac:spMkLst>
            <pc:docMk/>
            <pc:sldMk cId="2392841696" sldId="291"/>
            <ac:spMk id="2" creationId="{BA4C9231-E16F-F8A9-FBAB-59A764D4E021}"/>
          </ac:spMkLst>
        </pc:spChg>
        <pc:spChg chg="mod">
          <ac:chgData name="Naomi Cooke" userId="b3a145ae-5b4b-44bc-a65e-51dc19eeac22" providerId="ADAL" clId="{CE212CAA-BFE5-427B-B5F7-7F7B948B6767}" dt="2022-06-19T19:42:33.231" v="146" actId="1076"/>
          <ac:spMkLst>
            <pc:docMk/>
            <pc:sldMk cId="2392841696" sldId="291"/>
            <ac:spMk id="3" creationId="{07053782-97C7-66CC-BD7F-9A4A4C5D0451}"/>
          </ac:spMkLst>
        </pc:spChg>
        <pc:spChg chg="mod">
          <ac:chgData name="Naomi Cooke" userId="b3a145ae-5b4b-44bc-a65e-51dc19eeac22" providerId="ADAL" clId="{CE212CAA-BFE5-427B-B5F7-7F7B948B6767}" dt="2022-06-19T19:42:34.196" v="147" actId="1076"/>
          <ac:spMkLst>
            <pc:docMk/>
            <pc:sldMk cId="2392841696" sldId="291"/>
            <ac:spMk id="4" creationId="{A6054914-F790-49B2-B3CE-61874E537208}"/>
          </ac:spMkLst>
        </pc:spChg>
        <pc:spChg chg="del">
          <ac:chgData name="Naomi Cooke" userId="b3a145ae-5b4b-44bc-a65e-51dc19eeac22" providerId="ADAL" clId="{CE212CAA-BFE5-427B-B5F7-7F7B948B6767}" dt="2022-06-19T19:42:41.711" v="148" actId="478"/>
          <ac:spMkLst>
            <pc:docMk/>
            <pc:sldMk cId="2392841696" sldId="291"/>
            <ac:spMk id="5" creationId="{6DE39BBB-0A3B-45F1-ABD4-62084D2E0EC2}"/>
          </ac:spMkLst>
        </pc:spChg>
        <pc:spChg chg="del">
          <ac:chgData name="Naomi Cooke" userId="b3a145ae-5b4b-44bc-a65e-51dc19eeac22" providerId="ADAL" clId="{CE212CAA-BFE5-427B-B5F7-7F7B948B6767}" dt="2022-06-19T19:42:41.711" v="148" actId="478"/>
          <ac:spMkLst>
            <pc:docMk/>
            <pc:sldMk cId="2392841696" sldId="291"/>
            <ac:spMk id="6" creationId="{A1376955-F082-425F-B093-85046D5D39CF}"/>
          </ac:spMkLst>
        </pc:spChg>
        <pc:spChg chg="del mod">
          <ac:chgData name="Naomi Cooke" userId="b3a145ae-5b4b-44bc-a65e-51dc19eeac22" providerId="ADAL" clId="{CE212CAA-BFE5-427B-B5F7-7F7B948B6767}" dt="2022-06-21T22:56:51.757" v="522" actId="478"/>
          <ac:spMkLst>
            <pc:docMk/>
            <pc:sldMk cId="2392841696" sldId="291"/>
            <ac:spMk id="7" creationId="{084BCBBC-1918-09EF-5092-F6328164E923}"/>
          </ac:spMkLst>
        </pc:spChg>
        <pc:spChg chg="add del mod">
          <ac:chgData name="Naomi Cooke" userId="b3a145ae-5b4b-44bc-a65e-51dc19eeac22" providerId="ADAL" clId="{CE212CAA-BFE5-427B-B5F7-7F7B948B6767}" dt="2022-06-19T19:42:51.272" v="149" actId="478"/>
          <ac:spMkLst>
            <pc:docMk/>
            <pc:sldMk cId="2392841696" sldId="291"/>
            <ac:spMk id="9" creationId="{F4F445FD-0B75-B84A-073E-ACA8CA3A6763}"/>
          </ac:spMkLst>
        </pc:spChg>
        <pc:spChg chg="del">
          <ac:chgData name="Naomi Cooke" userId="b3a145ae-5b4b-44bc-a65e-51dc19eeac22" providerId="ADAL" clId="{CE212CAA-BFE5-427B-B5F7-7F7B948B6767}" dt="2022-06-19T19:42:41.711" v="148" actId="478"/>
          <ac:spMkLst>
            <pc:docMk/>
            <pc:sldMk cId="2392841696" sldId="291"/>
            <ac:spMk id="10" creationId="{9F8F63F1-8F2E-FA18-5C52-79D067347D37}"/>
          </ac:spMkLst>
        </pc:spChg>
        <pc:spChg chg="del">
          <ac:chgData name="Naomi Cooke" userId="b3a145ae-5b4b-44bc-a65e-51dc19eeac22" providerId="ADAL" clId="{CE212CAA-BFE5-427B-B5F7-7F7B948B6767}" dt="2022-06-19T19:42:41.711" v="148" actId="478"/>
          <ac:spMkLst>
            <pc:docMk/>
            <pc:sldMk cId="2392841696" sldId="291"/>
            <ac:spMk id="12" creationId="{5546F1D8-107A-769B-DB44-8C18AEFB90C7}"/>
          </ac:spMkLst>
        </pc:spChg>
        <pc:spChg chg="del">
          <ac:chgData name="Naomi Cooke" userId="b3a145ae-5b4b-44bc-a65e-51dc19eeac22" providerId="ADAL" clId="{CE212CAA-BFE5-427B-B5F7-7F7B948B6767}" dt="2022-06-19T19:42:41.711" v="148" actId="478"/>
          <ac:spMkLst>
            <pc:docMk/>
            <pc:sldMk cId="2392841696" sldId="291"/>
            <ac:spMk id="14" creationId="{AEE75129-983F-5AB2-60A1-6C672CDBA221}"/>
          </ac:spMkLst>
        </pc:spChg>
        <pc:spChg chg="del">
          <ac:chgData name="Naomi Cooke" userId="b3a145ae-5b4b-44bc-a65e-51dc19eeac22" providerId="ADAL" clId="{CE212CAA-BFE5-427B-B5F7-7F7B948B6767}" dt="2022-06-19T19:42:41.711" v="148" actId="478"/>
          <ac:spMkLst>
            <pc:docMk/>
            <pc:sldMk cId="2392841696" sldId="291"/>
            <ac:spMk id="15" creationId="{78CF1539-F824-2916-39A7-38F9CE79A474}"/>
          </ac:spMkLst>
        </pc:spChg>
        <pc:spChg chg="del">
          <ac:chgData name="Naomi Cooke" userId="b3a145ae-5b4b-44bc-a65e-51dc19eeac22" providerId="ADAL" clId="{CE212CAA-BFE5-427B-B5F7-7F7B948B6767}" dt="2022-06-19T19:42:41.711" v="148" actId="478"/>
          <ac:spMkLst>
            <pc:docMk/>
            <pc:sldMk cId="2392841696" sldId="291"/>
            <ac:spMk id="16" creationId="{2ADD2080-0DD9-F922-E5CD-9F8C96366450}"/>
          </ac:spMkLst>
        </pc:spChg>
        <pc:spChg chg="del">
          <ac:chgData name="Naomi Cooke" userId="b3a145ae-5b4b-44bc-a65e-51dc19eeac22" providerId="ADAL" clId="{CE212CAA-BFE5-427B-B5F7-7F7B948B6767}" dt="2022-06-19T19:42:41.711" v="148" actId="478"/>
          <ac:spMkLst>
            <pc:docMk/>
            <pc:sldMk cId="2392841696" sldId="291"/>
            <ac:spMk id="17" creationId="{D5434298-2B89-DCD5-3267-D43BEB3133F1}"/>
          </ac:spMkLst>
        </pc:spChg>
        <pc:spChg chg="del">
          <ac:chgData name="Naomi Cooke" userId="b3a145ae-5b4b-44bc-a65e-51dc19eeac22" providerId="ADAL" clId="{CE212CAA-BFE5-427B-B5F7-7F7B948B6767}" dt="2022-06-19T19:42:41.711" v="148" actId="478"/>
          <ac:spMkLst>
            <pc:docMk/>
            <pc:sldMk cId="2392841696" sldId="291"/>
            <ac:spMk id="18" creationId="{FE52643C-8BD9-48D5-88D7-683C1EF76282}"/>
          </ac:spMkLst>
        </pc:spChg>
        <pc:picChg chg="add del">
          <ac:chgData name="Naomi Cooke" userId="b3a145ae-5b4b-44bc-a65e-51dc19eeac22" providerId="ADAL" clId="{CE212CAA-BFE5-427B-B5F7-7F7B948B6767}" dt="2022-06-19T19:42:41.711" v="148" actId="478"/>
          <ac:picMkLst>
            <pc:docMk/>
            <pc:sldMk cId="2392841696" sldId="291"/>
            <ac:picMk id="2" creationId="{988839F6-0E09-8DE9-457B-ACC36F8F2701}"/>
          </ac:picMkLst>
        </pc:picChg>
      </pc:sldChg>
      <pc:sldChg chg="addSp delSp modSp add mod ord modAnim">
        <pc:chgData name="Naomi Cooke" userId="b3a145ae-5b4b-44bc-a65e-51dc19eeac22" providerId="ADAL" clId="{CE212CAA-BFE5-427B-B5F7-7F7B948B6767}" dt="2022-06-21T22:54:31.685" v="473" actId="14100"/>
        <pc:sldMkLst>
          <pc:docMk/>
          <pc:sldMk cId="1107827291" sldId="294"/>
        </pc:sldMkLst>
        <pc:spChg chg="mod">
          <ac:chgData name="Naomi Cooke" userId="b3a145ae-5b4b-44bc-a65e-51dc19eeac22" providerId="ADAL" clId="{CE212CAA-BFE5-427B-B5F7-7F7B948B6767}" dt="2022-06-19T19:28:01.311" v="123" actId="20577"/>
          <ac:spMkLst>
            <pc:docMk/>
            <pc:sldMk cId="1107827291" sldId="294"/>
            <ac:spMk id="2" creationId="{14B586AA-9284-4295-8F8A-005B9114FDAC}"/>
          </ac:spMkLst>
        </pc:spChg>
        <pc:spChg chg="add del mod">
          <ac:chgData name="Naomi Cooke" userId="b3a145ae-5b4b-44bc-a65e-51dc19eeac22" providerId="ADAL" clId="{CE212CAA-BFE5-427B-B5F7-7F7B948B6767}" dt="2022-06-19T19:42:24.968" v="142"/>
          <ac:spMkLst>
            <pc:docMk/>
            <pc:sldMk cId="1107827291" sldId="294"/>
            <ac:spMk id="5" creationId="{D1ADEA41-E837-BCBB-6F8C-44BC8C224292}"/>
          </ac:spMkLst>
        </pc:spChg>
        <pc:spChg chg="del">
          <ac:chgData name="Naomi Cooke" userId="b3a145ae-5b4b-44bc-a65e-51dc19eeac22" providerId="ADAL" clId="{CE212CAA-BFE5-427B-B5F7-7F7B948B6767}" dt="2022-06-19T19:41:47.432" v="129" actId="478"/>
          <ac:spMkLst>
            <pc:docMk/>
            <pc:sldMk cId="1107827291" sldId="294"/>
            <ac:spMk id="6" creationId="{1166D13B-FDD8-4F06-BABB-71A1A1D57D7F}"/>
          </ac:spMkLst>
        </pc:spChg>
        <pc:spChg chg="del">
          <ac:chgData name="Naomi Cooke" userId="b3a145ae-5b4b-44bc-a65e-51dc19eeac22" providerId="ADAL" clId="{CE212CAA-BFE5-427B-B5F7-7F7B948B6767}" dt="2022-06-19T19:28:11.439" v="127" actId="478"/>
          <ac:spMkLst>
            <pc:docMk/>
            <pc:sldMk cId="1107827291" sldId="294"/>
            <ac:spMk id="7" creationId="{3DDF79AE-0718-44EB-9AEB-6FBF7BEAB72C}"/>
          </ac:spMkLst>
        </pc:spChg>
        <pc:spChg chg="mod">
          <ac:chgData name="Naomi Cooke" userId="b3a145ae-5b4b-44bc-a65e-51dc19eeac22" providerId="ADAL" clId="{CE212CAA-BFE5-427B-B5F7-7F7B948B6767}" dt="2022-06-21T22:40:46.713" v="472" actId="14100"/>
          <ac:spMkLst>
            <pc:docMk/>
            <pc:sldMk cId="1107827291" sldId="294"/>
            <ac:spMk id="8" creationId="{85034389-7114-48BC-9420-BC41DE5D8D1F}"/>
          </ac:spMkLst>
        </pc:spChg>
        <pc:spChg chg="mod">
          <ac:chgData name="Naomi Cooke" userId="b3a145ae-5b4b-44bc-a65e-51dc19eeac22" providerId="ADAL" clId="{CE212CAA-BFE5-427B-B5F7-7F7B948B6767}" dt="2022-06-21T22:40:37.835" v="471" actId="14100"/>
          <ac:spMkLst>
            <pc:docMk/>
            <pc:sldMk cId="1107827291" sldId="294"/>
            <ac:spMk id="9" creationId="{90731AD8-D4F8-44FD-8876-C55BECDBBE0E}"/>
          </ac:spMkLst>
        </pc:spChg>
        <pc:spChg chg="add mod">
          <ac:chgData name="Naomi Cooke" userId="b3a145ae-5b4b-44bc-a65e-51dc19eeac22" providerId="ADAL" clId="{CE212CAA-BFE5-427B-B5F7-7F7B948B6767}" dt="2022-06-21T22:54:31.685" v="473" actId="14100"/>
          <ac:spMkLst>
            <pc:docMk/>
            <pc:sldMk cId="1107827291" sldId="294"/>
            <ac:spMk id="16" creationId="{96DC8BE9-DBBE-E0B8-4853-A180E1D19F8B}"/>
          </ac:spMkLst>
        </pc:spChg>
        <pc:grpChg chg="del">
          <ac:chgData name="Naomi Cooke" userId="b3a145ae-5b4b-44bc-a65e-51dc19eeac22" providerId="ADAL" clId="{CE212CAA-BFE5-427B-B5F7-7F7B948B6767}" dt="2022-06-19T19:28:05.284" v="124" actId="478"/>
          <ac:grpSpMkLst>
            <pc:docMk/>
            <pc:sldMk cId="1107827291" sldId="294"/>
            <ac:grpSpMk id="3" creationId="{C4B3EB09-9649-0A7D-2423-9ED4875BAF0E}"/>
          </ac:grpSpMkLst>
        </pc:grpChg>
        <pc:picChg chg="del">
          <ac:chgData name="Naomi Cooke" userId="b3a145ae-5b4b-44bc-a65e-51dc19eeac22" providerId="ADAL" clId="{CE212CAA-BFE5-427B-B5F7-7F7B948B6767}" dt="2022-06-19T19:28:06.371" v="126" actId="478"/>
          <ac:picMkLst>
            <pc:docMk/>
            <pc:sldMk cId="1107827291" sldId="294"/>
            <ac:picMk id="1026" creationId="{001C7629-5A18-45ED-84E3-EAA7C96AC884}"/>
          </ac:picMkLst>
        </pc:picChg>
        <pc:picChg chg="add del mod">
          <ac:chgData name="Naomi Cooke" userId="b3a145ae-5b4b-44bc-a65e-51dc19eeac22" providerId="ADAL" clId="{CE212CAA-BFE5-427B-B5F7-7F7B948B6767}" dt="2022-06-21T22:32:40.037" v="457" actId="478"/>
          <ac:picMkLst>
            <pc:docMk/>
            <pc:sldMk cId="1107827291" sldId="294"/>
            <ac:picMk id="1026" creationId="{9F6911F4-896B-AB52-1B18-3DBF5BC8EF48}"/>
          </ac:picMkLst>
        </pc:picChg>
        <pc:picChg chg="add mod">
          <ac:chgData name="Naomi Cooke" userId="b3a145ae-5b4b-44bc-a65e-51dc19eeac22" providerId="ADAL" clId="{CE212CAA-BFE5-427B-B5F7-7F7B948B6767}" dt="2022-06-21T22:39:28.429" v="466" actId="1076"/>
          <ac:picMkLst>
            <pc:docMk/>
            <pc:sldMk cId="1107827291" sldId="294"/>
            <ac:picMk id="1028" creationId="{38240083-0E34-00E5-F90E-26F38784A2DF}"/>
          </ac:picMkLst>
        </pc:picChg>
        <pc:picChg chg="del">
          <ac:chgData name="Naomi Cooke" userId="b3a145ae-5b4b-44bc-a65e-51dc19eeac22" providerId="ADAL" clId="{CE212CAA-BFE5-427B-B5F7-7F7B948B6767}" dt="2022-06-19T19:28:06.012" v="125" actId="478"/>
          <ac:picMkLst>
            <pc:docMk/>
            <pc:sldMk cId="1107827291" sldId="294"/>
            <ac:picMk id="1030" creationId="{FDA00DE6-5ACB-4258-AD53-FCD1222EF67A}"/>
          </ac:picMkLst>
        </pc:picChg>
      </pc:sldChg>
      <pc:sldChg chg="ord">
        <pc:chgData name="Naomi Cooke" userId="b3a145ae-5b4b-44bc-a65e-51dc19eeac22" providerId="ADAL" clId="{CE212CAA-BFE5-427B-B5F7-7F7B948B6767}" dt="2022-06-21T23:03:40.136" v="590"/>
        <pc:sldMkLst>
          <pc:docMk/>
          <pc:sldMk cId="1420728200" sldId="308"/>
        </pc:sldMkLst>
      </pc:sldChg>
    </pc:docChg>
  </pc:docChgLst>
  <pc:docChgLst>
    <pc:chgData name="Naomi Cooke" userId="b3a145ae-5b4b-44bc-a65e-51dc19eeac22" providerId="ADAL" clId="{4F4DF440-1A98-4ED7-89F6-DE4EA1E2629E}"/>
    <pc:docChg chg="undo custSel addSld delSld modSld sldOrd modSection">
      <pc:chgData name="Naomi Cooke" userId="b3a145ae-5b4b-44bc-a65e-51dc19eeac22" providerId="ADAL" clId="{4F4DF440-1A98-4ED7-89F6-DE4EA1E2629E}" dt="2022-06-22T13:54:45.677" v="1186" actId="20577"/>
      <pc:docMkLst>
        <pc:docMk/>
      </pc:docMkLst>
      <pc:sldChg chg="ord">
        <pc:chgData name="Naomi Cooke" userId="b3a145ae-5b4b-44bc-a65e-51dc19eeac22" providerId="ADAL" clId="{4F4DF440-1A98-4ED7-89F6-DE4EA1E2629E}" dt="2022-06-22T04:22:17.772" v="598"/>
        <pc:sldMkLst>
          <pc:docMk/>
          <pc:sldMk cId="571627115" sldId="264"/>
        </pc:sldMkLst>
      </pc:sldChg>
      <pc:sldChg chg="add">
        <pc:chgData name="Naomi Cooke" userId="b3a145ae-5b4b-44bc-a65e-51dc19eeac22" providerId="ADAL" clId="{4F4DF440-1A98-4ED7-89F6-DE4EA1E2629E}" dt="2022-06-21T23:22:14.522" v="9"/>
        <pc:sldMkLst>
          <pc:docMk/>
          <pc:sldMk cId="749269873" sldId="276"/>
        </pc:sldMkLst>
      </pc:sldChg>
      <pc:sldChg chg="addSp delSp modSp mod modNotesTx">
        <pc:chgData name="Naomi Cooke" userId="b3a145ae-5b4b-44bc-a65e-51dc19eeac22" providerId="ADAL" clId="{4F4DF440-1A98-4ED7-89F6-DE4EA1E2629E}" dt="2022-06-21T23:36:20.117" v="245" actId="1076"/>
        <pc:sldMkLst>
          <pc:docMk/>
          <pc:sldMk cId="2392841696" sldId="291"/>
        </pc:sldMkLst>
        <pc:spChg chg="mod">
          <ac:chgData name="Naomi Cooke" userId="b3a145ae-5b4b-44bc-a65e-51dc19eeac22" providerId="ADAL" clId="{4F4DF440-1A98-4ED7-89F6-DE4EA1E2629E}" dt="2022-06-21T23:32:47.513" v="237" actId="1076"/>
          <ac:spMkLst>
            <pc:docMk/>
            <pc:sldMk cId="2392841696" sldId="291"/>
            <ac:spMk id="2" creationId="{BA4C9231-E16F-F8A9-FBAB-59A764D4E021}"/>
          </ac:spMkLst>
        </pc:spChg>
        <pc:spChg chg="del">
          <ac:chgData name="Naomi Cooke" userId="b3a145ae-5b4b-44bc-a65e-51dc19eeac22" providerId="ADAL" clId="{4F4DF440-1A98-4ED7-89F6-DE4EA1E2629E}" dt="2022-06-21T23:25:30.515" v="30" actId="478"/>
          <ac:spMkLst>
            <pc:docMk/>
            <pc:sldMk cId="2392841696" sldId="291"/>
            <ac:spMk id="5" creationId="{78F2DB2F-B493-8036-1024-447D643B71BF}"/>
          </ac:spMkLst>
        </pc:spChg>
        <pc:spChg chg="add mod">
          <ac:chgData name="Naomi Cooke" userId="b3a145ae-5b4b-44bc-a65e-51dc19eeac22" providerId="ADAL" clId="{4F4DF440-1A98-4ED7-89F6-DE4EA1E2629E}" dt="2022-06-21T23:36:14.717" v="243" actId="1076"/>
          <ac:spMkLst>
            <pc:docMk/>
            <pc:sldMk cId="2392841696" sldId="291"/>
            <ac:spMk id="9" creationId="{03FAE026-AD1F-99F0-216E-4990D3440BF1}"/>
          </ac:spMkLst>
        </pc:spChg>
        <pc:graphicFrameChg chg="add del mod">
          <ac:chgData name="Naomi Cooke" userId="b3a145ae-5b4b-44bc-a65e-51dc19eeac22" providerId="ADAL" clId="{4F4DF440-1A98-4ED7-89F6-DE4EA1E2629E}" dt="2022-06-21T23:29:30.466" v="99" actId="21"/>
          <ac:graphicFrameMkLst>
            <pc:docMk/>
            <pc:sldMk cId="2392841696" sldId="291"/>
            <ac:graphicFrameMk id="8" creationId="{E13A94A9-C730-A1C4-BA10-D40285594EE3}"/>
          </ac:graphicFrameMkLst>
        </pc:graphicFrameChg>
        <pc:picChg chg="add mod">
          <ac:chgData name="Naomi Cooke" userId="b3a145ae-5b4b-44bc-a65e-51dc19eeac22" providerId="ADAL" clId="{4F4DF440-1A98-4ED7-89F6-DE4EA1E2629E}" dt="2022-06-21T23:36:20.117" v="245" actId="1076"/>
          <ac:picMkLst>
            <pc:docMk/>
            <pc:sldMk cId="2392841696" sldId="291"/>
            <ac:picMk id="10" creationId="{F3D3F39A-3BB5-53B7-7F89-170C38156D48}"/>
          </ac:picMkLst>
        </pc:picChg>
      </pc:sldChg>
      <pc:sldChg chg="addSp delSp modSp mod delAnim modNotesTx">
        <pc:chgData name="Naomi Cooke" userId="b3a145ae-5b4b-44bc-a65e-51dc19eeac22" providerId="ADAL" clId="{4F4DF440-1A98-4ED7-89F6-DE4EA1E2629E}" dt="2022-06-22T13:54:45.677" v="1186" actId="20577"/>
        <pc:sldMkLst>
          <pc:docMk/>
          <pc:sldMk cId="1107827291" sldId="294"/>
        </pc:sldMkLst>
        <pc:spChg chg="add del">
          <ac:chgData name="Naomi Cooke" userId="b3a145ae-5b4b-44bc-a65e-51dc19eeac22" providerId="ADAL" clId="{4F4DF440-1A98-4ED7-89F6-DE4EA1E2629E}" dt="2022-06-21T23:23:24.278" v="18" actId="478"/>
          <ac:spMkLst>
            <pc:docMk/>
            <pc:sldMk cId="1107827291" sldId="294"/>
            <ac:spMk id="2" creationId="{14B586AA-9284-4295-8F8A-005B9114FDAC}"/>
          </ac:spMkLst>
        </pc:spChg>
        <pc:spChg chg="mod">
          <ac:chgData name="Naomi Cooke" userId="b3a145ae-5b4b-44bc-a65e-51dc19eeac22" providerId="ADAL" clId="{4F4DF440-1A98-4ED7-89F6-DE4EA1E2629E}" dt="2022-06-22T05:41:09.313" v="1076" actId="1076"/>
          <ac:spMkLst>
            <pc:docMk/>
            <pc:sldMk cId="1107827291" sldId="294"/>
            <ac:spMk id="3" creationId="{99FAC4F7-3029-4E9E-ABEE-91CF3D899D1E}"/>
          </ac:spMkLst>
        </pc:spChg>
        <pc:spChg chg="add del mod">
          <ac:chgData name="Naomi Cooke" userId="b3a145ae-5b4b-44bc-a65e-51dc19eeac22" providerId="ADAL" clId="{4F4DF440-1A98-4ED7-89F6-DE4EA1E2629E}" dt="2022-06-21T23:23:24.278" v="18" actId="478"/>
          <ac:spMkLst>
            <pc:docMk/>
            <pc:sldMk cId="1107827291" sldId="294"/>
            <ac:spMk id="4" creationId="{D83ED6F4-4EEA-66C2-F38D-F0304731078F}"/>
          </ac:spMkLst>
        </pc:spChg>
        <pc:spChg chg="mod">
          <ac:chgData name="Naomi Cooke" userId="b3a145ae-5b4b-44bc-a65e-51dc19eeac22" providerId="ADAL" clId="{4F4DF440-1A98-4ED7-89F6-DE4EA1E2629E}" dt="2022-06-22T05:40:55.870" v="1072" actId="1076"/>
          <ac:spMkLst>
            <pc:docMk/>
            <pc:sldMk cId="1107827291" sldId="294"/>
            <ac:spMk id="6" creationId="{FB655B46-CC55-EA45-152A-4DC1DD26D816}"/>
          </ac:spMkLst>
        </pc:spChg>
        <pc:spChg chg="del">
          <ac:chgData name="Naomi Cooke" userId="b3a145ae-5b4b-44bc-a65e-51dc19eeac22" providerId="ADAL" clId="{4F4DF440-1A98-4ED7-89F6-DE4EA1E2629E}" dt="2022-06-21T23:23:21.075" v="16" actId="478"/>
          <ac:spMkLst>
            <pc:docMk/>
            <pc:sldMk cId="1107827291" sldId="294"/>
            <ac:spMk id="8" creationId="{85034389-7114-48BC-9420-BC41DE5D8D1F}"/>
          </ac:spMkLst>
        </pc:spChg>
        <pc:spChg chg="del">
          <ac:chgData name="Naomi Cooke" userId="b3a145ae-5b4b-44bc-a65e-51dc19eeac22" providerId="ADAL" clId="{4F4DF440-1A98-4ED7-89F6-DE4EA1E2629E}" dt="2022-06-21T23:23:26.826" v="19" actId="478"/>
          <ac:spMkLst>
            <pc:docMk/>
            <pc:sldMk cId="1107827291" sldId="294"/>
            <ac:spMk id="9" creationId="{90731AD8-D4F8-44FD-8876-C55BECDBBE0E}"/>
          </ac:spMkLst>
        </pc:spChg>
        <pc:spChg chg="del">
          <ac:chgData name="Naomi Cooke" userId="b3a145ae-5b4b-44bc-a65e-51dc19eeac22" providerId="ADAL" clId="{4F4DF440-1A98-4ED7-89F6-DE4EA1E2629E}" dt="2022-06-21T23:23:38.094" v="23" actId="478"/>
          <ac:spMkLst>
            <pc:docMk/>
            <pc:sldMk cId="1107827291" sldId="294"/>
            <ac:spMk id="10" creationId="{41A8968F-5EDD-3F9B-1146-DF17E89BF743}"/>
          </ac:spMkLst>
        </pc:spChg>
        <pc:spChg chg="del">
          <ac:chgData name="Naomi Cooke" userId="b3a145ae-5b4b-44bc-a65e-51dc19eeac22" providerId="ADAL" clId="{4F4DF440-1A98-4ED7-89F6-DE4EA1E2629E}" dt="2022-06-21T23:23:30.150" v="20" actId="478"/>
          <ac:spMkLst>
            <pc:docMk/>
            <pc:sldMk cId="1107827291" sldId="294"/>
            <ac:spMk id="16" creationId="{96DC8BE9-DBBE-E0B8-4853-A180E1D19F8B}"/>
          </ac:spMkLst>
        </pc:spChg>
        <pc:picChg chg="add mod">
          <ac:chgData name="Naomi Cooke" userId="b3a145ae-5b4b-44bc-a65e-51dc19eeac22" providerId="ADAL" clId="{4F4DF440-1A98-4ED7-89F6-DE4EA1E2629E}" dt="2022-06-22T05:40:52.740" v="1071" actId="1076"/>
          <ac:picMkLst>
            <pc:docMk/>
            <pc:sldMk cId="1107827291" sldId="294"/>
            <ac:picMk id="8" creationId="{822A3837-2320-7A48-CD55-0734C03DBD2F}"/>
          </ac:picMkLst>
        </pc:picChg>
        <pc:picChg chg="add del mod">
          <ac:chgData name="Naomi Cooke" userId="b3a145ae-5b4b-44bc-a65e-51dc19eeac22" providerId="ADAL" clId="{4F4DF440-1A98-4ED7-89F6-DE4EA1E2629E}" dt="2022-06-22T05:40:19.856" v="1067" actId="478"/>
          <ac:picMkLst>
            <pc:docMk/>
            <pc:sldMk cId="1107827291" sldId="294"/>
            <ac:picMk id="10" creationId="{3477A25B-849F-35AB-7EEB-07C2A6AC5AD6}"/>
          </ac:picMkLst>
        </pc:picChg>
        <pc:picChg chg="add mod">
          <ac:chgData name="Naomi Cooke" userId="b3a145ae-5b4b-44bc-a65e-51dc19eeac22" providerId="ADAL" clId="{4F4DF440-1A98-4ED7-89F6-DE4EA1E2629E}" dt="2022-06-22T05:41:14.589" v="1079" actId="1076"/>
          <ac:picMkLst>
            <pc:docMk/>
            <pc:sldMk cId="1107827291" sldId="294"/>
            <ac:picMk id="12" creationId="{94D0ADB4-B068-48BB-F433-D87BF760F907}"/>
          </ac:picMkLst>
        </pc:picChg>
        <pc:picChg chg="mod">
          <ac:chgData name="Naomi Cooke" userId="b3a145ae-5b4b-44bc-a65e-51dc19eeac22" providerId="ADAL" clId="{4F4DF440-1A98-4ED7-89F6-DE4EA1E2629E}" dt="2022-06-21T23:24:50.616" v="26" actId="1076"/>
          <ac:picMkLst>
            <pc:docMk/>
            <pc:sldMk cId="1107827291" sldId="294"/>
            <ac:picMk id="1028" creationId="{38240083-0E34-00E5-F90E-26F38784A2DF}"/>
          </ac:picMkLst>
        </pc:picChg>
      </pc:sldChg>
      <pc:sldChg chg="addSp delSp modSp mod ord modAnim modNotesTx">
        <pc:chgData name="Naomi Cooke" userId="b3a145ae-5b4b-44bc-a65e-51dc19eeac22" providerId="ADAL" clId="{4F4DF440-1A98-4ED7-89F6-DE4EA1E2629E}" dt="2022-06-22T13:53:11.008" v="1120" actId="20577"/>
        <pc:sldMkLst>
          <pc:docMk/>
          <pc:sldMk cId="2414183116" sldId="297"/>
        </pc:sldMkLst>
        <pc:spChg chg="mod">
          <ac:chgData name="Naomi Cooke" userId="b3a145ae-5b4b-44bc-a65e-51dc19eeac22" providerId="ADAL" clId="{4F4DF440-1A98-4ED7-89F6-DE4EA1E2629E}" dt="2022-06-22T05:27:44.478" v="1007" actId="1076"/>
          <ac:spMkLst>
            <pc:docMk/>
            <pc:sldMk cId="2414183116" sldId="297"/>
            <ac:spMk id="2" creationId="{E985BE3D-59B8-D0F0-8F69-2577C05E889A}"/>
          </ac:spMkLst>
        </pc:spChg>
        <pc:spChg chg="add del mod">
          <ac:chgData name="Naomi Cooke" userId="b3a145ae-5b4b-44bc-a65e-51dc19eeac22" providerId="ADAL" clId="{4F4DF440-1A98-4ED7-89F6-DE4EA1E2629E}" dt="2022-06-22T13:52:53.910" v="1116" actId="20577"/>
          <ac:spMkLst>
            <pc:docMk/>
            <pc:sldMk cId="2414183116" sldId="297"/>
            <ac:spMk id="3" creationId="{FF687201-B2E6-8333-14D0-A0A0755B443F}"/>
          </ac:spMkLst>
        </pc:spChg>
        <pc:spChg chg="add del mod">
          <ac:chgData name="Naomi Cooke" userId="b3a145ae-5b4b-44bc-a65e-51dc19eeac22" providerId="ADAL" clId="{4F4DF440-1A98-4ED7-89F6-DE4EA1E2629E}" dt="2022-06-22T05:25:01.929" v="997" actId="1076"/>
          <ac:spMkLst>
            <pc:docMk/>
            <pc:sldMk cId="2414183116" sldId="297"/>
            <ac:spMk id="4" creationId="{E86A647E-9292-4861-A97C-04B0769D5254}"/>
          </ac:spMkLst>
        </pc:spChg>
        <pc:spChg chg="add del mod">
          <ac:chgData name="Naomi Cooke" userId="b3a145ae-5b4b-44bc-a65e-51dc19eeac22" providerId="ADAL" clId="{4F4DF440-1A98-4ED7-89F6-DE4EA1E2629E}" dt="2022-06-22T04:23:54.052" v="642" actId="478"/>
          <ac:spMkLst>
            <pc:docMk/>
            <pc:sldMk cId="2414183116" sldId="297"/>
            <ac:spMk id="5" creationId="{9C4CB13E-6161-8BB9-C0C7-E340435D7ECB}"/>
          </ac:spMkLst>
        </pc:spChg>
        <pc:spChg chg="add mod">
          <ac:chgData name="Naomi Cooke" userId="b3a145ae-5b4b-44bc-a65e-51dc19eeac22" providerId="ADAL" clId="{4F4DF440-1A98-4ED7-89F6-DE4EA1E2629E}" dt="2022-06-22T05:33:01.273" v="1034" actId="12"/>
          <ac:spMkLst>
            <pc:docMk/>
            <pc:sldMk cId="2414183116" sldId="297"/>
            <ac:spMk id="6" creationId="{C3BACDAD-30D9-BD64-21CE-5368473C8992}"/>
          </ac:spMkLst>
        </pc:spChg>
        <pc:spChg chg="add mod ord">
          <ac:chgData name="Naomi Cooke" userId="b3a145ae-5b4b-44bc-a65e-51dc19eeac22" providerId="ADAL" clId="{4F4DF440-1A98-4ED7-89F6-DE4EA1E2629E}" dt="2022-06-22T05:30:13.947" v="1018" actId="207"/>
          <ac:spMkLst>
            <pc:docMk/>
            <pc:sldMk cId="2414183116" sldId="297"/>
            <ac:spMk id="9" creationId="{7902E525-C9C8-46B7-5601-EE243ABD4B45}"/>
          </ac:spMkLst>
        </pc:spChg>
        <pc:spChg chg="add mod">
          <ac:chgData name="Naomi Cooke" userId="b3a145ae-5b4b-44bc-a65e-51dc19eeac22" providerId="ADAL" clId="{4F4DF440-1A98-4ED7-89F6-DE4EA1E2629E}" dt="2022-06-22T13:53:11.008" v="1120" actId="20577"/>
          <ac:spMkLst>
            <pc:docMk/>
            <pc:sldMk cId="2414183116" sldId="297"/>
            <ac:spMk id="10" creationId="{4AD9C01B-EB51-A1DA-507F-2D5405BB68B5}"/>
          </ac:spMkLst>
        </pc:spChg>
        <pc:spChg chg="add del mod">
          <ac:chgData name="Naomi Cooke" userId="b3a145ae-5b4b-44bc-a65e-51dc19eeac22" providerId="ADAL" clId="{4F4DF440-1A98-4ED7-89F6-DE4EA1E2629E}" dt="2022-06-22T05:24:58.985" v="996" actId="1076"/>
          <ac:spMkLst>
            <pc:docMk/>
            <pc:sldMk cId="2414183116" sldId="297"/>
            <ac:spMk id="12" creationId="{F63EAF03-78E3-4457-A101-5FC70C370BE3}"/>
          </ac:spMkLst>
        </pc:spChg>
        <pc:spChg chg="mod">
          <ac:chgData name="Naomi Cooke" userId="b3a145ae-5b4b-44bc-a65e-51dc19eeac22" providerId="ADAL" clId="{4F4DF440-1A98-4ED7-89F6-DE4EA1E2629E}" dt="2022-06-22T04:21:10.420" v="595" actId="1076"/>
          <ac:spMkLst>
            <pc:docMk/>
            <pc:sldMk cId="2414183116" sldId="297"/>
            <ac:spMk id="14" creationId="{144344C2-C19C-D013-BD7E-96B89090DE09}"/>
          </ac:spMkLst>
        </pc:spChg>
        <pc:spChg chg="add del mod">
          <ac:chgData name="Naomi Cooke" userId="b3a145ae-5b4b-44bc-a65e-51dc19eeac22" providerId="ADAL" clId="{4F4DF440-1A98-4ED7-89F6-DE4EA1E2629E}" dt="2022-06-22T05:20:38.381" v="884" actId="1076"/>
          <ac:spMkLst>
            <pc:docMk/>
            <pc:sldMk cId="2414183116" sldId="297"/>
            <ac:spMk id="16" creationId="{DC7FA0CE-6CB8-477D-82CA-696DB6D88CD7}"/>
          </ac:spMkLst>
        </pc:spChg>
        <pc:spChg chg="add del mod">
          <ac:chgData name="Naomi Cooke" userId="b3a145ae-5b4b-44bc-a65e-51dc19eeac22" providerId="ADAL" clId="{4F4DF440-1A98-4ED7-89F6-DE4EA1E2629E}" dt="2022-06-22T04:24:22.764" v="648"/>
          <ac:spMkLst>
            <pc:docMk/>
            <pc:sldMk cId="2414183116" sldId="297"/>
            <ac:spMk id="17" creationId="{857349CD-92B4-ED18-44C8-8C5661F8A6EF}"/>
          </ac:spMkLst>
        </pc:spChg>
        <pc:spChg chg="add del mod">
          <ac:chgData name="Naomi Cooke" userId="b3a145ae-5b4b-44bc-a65e-51dc19eeac22" providerId="ADAL" clId="{4F4DF440-1A98-4ED7-89F6-DE4EA1E2629E}" dt="2022-06-22T13:52:50.960" v="1115" actId="20577"/>
          <ac:spMkLst>
            <pc:docMk/>
            <pc:sldMk cId="2414183116" sldId="297"/>
            <ac:spMk id="18" creationId="{BB4C0066-24A5-B506-D2F4-C44C33F35EED}"/>
          </ac:spMkLst>
        </pc:spChg>
        <pc:spChg chg="add mod">
          <ac:chgData name="Naomi Cooke" userId="b3a145ae-5b4b-44bc-a65e-51dc19eeac22" providerId="ADAL" clId="{4F4DF440-1A98-4ED7-89F6-DE4EA1E2629E}" dt="2022-06-22T05:24:38.294" v="993" actId="1076"/>
          <ac:spMkLst>
            <pc:docMk/>
            <pc:sldMk cId="2414183116" sldId="297"/>
            <ac:spMk id="19" creationId="{4853770E-2063-0352-66ED-BB6896E66204}"/>
          </ac:spMkLst>
        </pc:spChg>
        <pc:spChg chg="add mod">
          <ac:chgData name="Naomi Cooke" userId="b3a145ae-5b4b-44bc-a65e-51dc19eeac22" providerId="ADAL" clId="{4F4DF440-1A98-4ED7-89F6-DE4EA1E2629E}" dt="2022-06-22T05:18:10.228" v="882" actId="207"/>
          <ac:spMkLst>
            <pc:docMk/>
            <pc:sldMk cId="2414183116" sldId="297"/>
            <ac:spMk id="20" creationId="{93CFD1C2-D0DE-BB30-AF43-A342ADB09D64}"/>
          </ac:spMkLst>
        </pc:spChg>
        <pc:spChg chg="add mod">
          <ac:chgData name="Naomi Cooke" userId="b3a145ae-5b4b-44bc-a65e-51dc19eeac22" providerId="ADAL" clId="{4F4DF440-1A98-4ED7-89F6-DE4EA1E2629E}" dt="2022-06-22T05:34:18.364" v="1051" actId="1076"/>
          <ac:spMkLst>
            <pc:docMk/>
            <pc:sldMk cId="2414183116" sldId="297"/>
            <ac:spMk id="21" creationId="{838073D1-4AF6-E748-4B7C-72943D7A5757}"/>
          </ac:spMkLst>
        </pc:spChg>
        <pc:spChg chg="add del mod">
          <ac:chgData name="Naomi Cooke" userId="b3a145ae-5b4b-44bc-a65e-51dc19eeac22" providerId="ADAL" clId="{4F4DF440-1A98-4ED7-89F6-DE4EA1E2629E}" dt="2022-06-22T05:18:14.890" v="883" actId="207"/>
          <ac:spMkLst>
            <pc:docMk/>
            <pc:sldMk cId="2414183116" sldId="297"/>
            <ac:spMk id="22" creationId="{71A9A021-EB75-A006-D4F6-52D5D331282E}"/>
          </ac:spMkLst>
        </pc:spChg>
        <pc:spChg chg="add mod">
          <ac:chgData name="Naomi Cooke" userId="b3a145ae-5b4b-44bc-a65e-51dc19eeac22" providerId="ADAL" clId="{4F4DF440-1A98-4ED7-89F6-DE4EA1E2629E}" dt="2022-06-22T05:33:47.013" v="1040" actId="12"/>
          <ac:spMkLst>
            <pc:docMk/>
            <pc:sldMk cId="2414183116" sldId="297"/>
            <ac:spMk id="23" creationId="{64879418-95F6-720C-048E-52535B6DD87C}"/>
          </ac:spMkLst>
        </pc:spChg>
        <pc:spChg chg="add mod">
          <ac:chgData name="Naomi Cooke" userId="b3a145ae-5b4b-44bc-a65e-51dc19eeac22" providerId="ADAL" clId="{4F4DF440-1A98-4ED7-89F6-DE4EA1E2629E}" dt="2022-06-22T05:33:41.961" v="1039" actId="12"/>
          <ac:spMkLst>
            <pc:docMk/>
            <pc:sldMk cId="2414183116" sldId="297"/>
            <ac:spMk id="24" creationId="{0DF78BC5-6BEA-F02F-9CA8-22E7E2ABA5FB}"/>
          </ac:spMkLst>
        </pc:spChg>
        <pc:spChg chg="add mod">
          <ac:chgData name="Naomi Cooke" userId="b3a145ae-5b4b-44bc-a65e-51dc19eeac22" providerId="ADAL" clId="{4F4DF440-1A98-4ED7-89F6-DE4EA1E2629E}" dt="2022-06-22T04:58:54.457" v="816" actId="1076"/>
          <ac:spMkLst>
            <pc:docMk/>
            <pc:sldMk cId="2414183116" sldId="297"/>
            <ac:spMk id="25" creationId="{4AFA35CF-3DBC-755A-747C-05D3DD3B068C}"/>
          </ac:spMkLst>
        </pc:spChg>
        <pc:spChg chg="add del mod">
          <ac:chgData name="Naomi Cooke" userId="b3a145ae-5b4b-44bc-a65e-51dc19eeac22" providerId="ADAL" clId="{4F4DF440-1A98-4ED7-89F6-DE4EA1E2629E}" dt="2022-06-22T04:57:15.917" v="809"/>
          <ac:spMkLst>
            <pc:docMk/>
            <pc:sldMk cId="2414183116" sldId="297"/>
            <ac:spMk id="26" creationId="{91EF7CB1-398A-534B-8705-F4993DB68839}"/>
          </ac:spMkLst>
        </pc:spChg>
        <pc:picChg chg="add mod">
          <ac:chgData name="Naomi Cooke" userId="b3a145ae-5b4b-44bc-a65e-51dc19eeac22" providerId="ADAL" clId="{4F4DF440-1A98-4ED7-89F6-DE4EA1E2629E}" dt="2022-06-22T05:27:37.893" v="1006" actId="1076"/>
          <ac:picMkLst>
            <pc:docMk/>
            <pc:sldMk cId="2414183116" sldId="297"/>
            <ac:picMk id="8" creationId="{73B0225F-7BA7-9975-4A5F-6197963D03F5}"/>
          </ac:picMkLst>
        </pc:picChg>
        <pc:picChg chg="del">
          <ac:chgData name="Naomi Cooke" userId="b3a145ae-5b4b-44bc-a65e-51dc19eeac22" providerId="ADAL" clId="{4F4DF440-1A98-4ED7-89F6-DE4EA1E2629E}" dt="2022-06-22T06:24:36.120" v="1104" actId="21"/>
          <ac:picMkLst>
            <pc:docMk/>
            <pc:sldMk cId="2414183116" sldId="297"/>
            <ac:picMk id="5122" creationId="{13E85772-8957-4BA4-BCD4-BB4183DE14B6}"/>
          </ac:picMkLst>
        </pc:picChg>
      </pc:sldChg>
      <pc:sldChg chg="addSp delSp modSp mod delAnim modAnim">
        <pc:chgData name="Naomi Cooke" userId="b3a145ae-5b4b-44bc-a65e-51dc19eeac22" providerId="ADAL" clId="{4F4DF440-1A98-4ED7-89F6-DE4EA1E2629E}" dt="2022-06-22T04:51:43.915" v="804" actId="14100"/>
        <pc:sldMkLst>
          <pc:docMk/>
          <pc:sldMk cId="3852044414" sldId="307"/>
        </pc:sldMkLst>
        <pc:graphicFrameChg chg="add mod">
          <ac:chgData name="Naomi Cooke" userId="b3a145ae-5b4b-44bc-a65e-51dc19eeac22" providerId="ADAL" clId="{4F4DF440-1A98-4ED7-89F6-DE4EA1E2629E}" dt="2022-06-21T23:29:51.465" v="101" actId="1076"/>
          <ac:graphicFrameMkLst>
            <pc:docMk/>
            <pc:sldMk cId="3852044414" sldId="307"/>
            <ac:graphicFrameMk id="5" creationId="{3CE54738-41C7-2734-0171-DE1C96D77FE6}"/>
          </ac:graphicFrameMkLst>
        </pc:graphicFrameChg>
        <pc:picChg chg="del">
          <ac:chgData name="Naomi Cooke" userId="b3a145ae-5b4b-44bc-a65e-51dc19eeac22" providerId="ADAL" clId="{4F4DF440-1A98-4ED7-89F6-DE4EA1E2629E}" dt="2022-06-22T04:50:38.973" v="797" actId="478"/>
          <ac:picMkLst>
            <pc:docMk/>
            <pc:sldMk cId="3852044414" sldId="307"/>
            <ac:picMk id="3" creationId="{2DDBD0C9-A1BB-C200-42E6-39A6F92FE7D7}"/>
          </ac:picMkLst>
        </pc:picChg>
        <pc:picChg chg="mod">
          <ac:chgData name="Naomi Cooke" userId="b3a145ae-5b4b-44bc-a65e-51dc19eeac22" providerId="ADAL" clId="{4F4DF440-1A98-4ED7-89F6-DE4EA1E2629E}" dt="2022-06-22T04:51:06.784" v="801" actId="14100"/>
          <ac:picMkLst>
            <pc:docMk/>
            <pc:sldMk cId="3852044414" sldId="307"/>
            <ac:picMk id="6" creationId="{D83768F9-76C0-9B47-9E83-2C37E5E3E96A}"/>
          </ac:picMkLst>
        </pc:picChg>
        <pc:picChg chg="mod">
          <ac:chgData name="Naomi Cooke" userId="b3a145ae-5b4b-44bc-a65e-51dc19eeac22" providerId="ADAL" clId="{4F4DF440-1A98-4ED7-89F6-DE4EA1E2629E}" dt="2022-06-22T04:51:43.915" v="804" actId="14100"/>
          <ac:picMkLst>
            <pc:docMk/>
            <pc:sldMk cId="3852044414" sldId="307"/>
            <ac:picMk id="9" creationId="{62AF14C0-0DF4-8DD1-7228-841548E25F83}"/>
          </ac:picMkLst>
        </pc:picChg>
      </pc:sldChg>
      <pc:sldChg chg="addSp delSp modSp mod modAnim modNotesTx">
        <pc:chgData name="Naomi Cooke" userId="b3a145ae-5b4b-44bc-a65e-51dc19eeac22" providerId="ADAL" clId="{4F4DF440-1A98-4ED7-89F6-DE4EA1E2629E}" dt="2022-06-22T06:25:46.446" v="1114" actId="20577"/>
        <pc:sldMkLst>
          <pc:docMk/>
          <pc:sldMk cId="1420728200" sldId="308"/>
        </pc:sldMkLst>
        <pc:spChg chg="add del mod">
          <ac:chgData name="Naomi Cooke" userId="b3a145ae-5b4b-44bc-a65e-51dc19eeac22" providerId="ADAL" clId="{4F4DF440-1A98-4ED7-89F6-DE4EA1E2629E}" dt="2022-06-21T23:58:39.678" v="586" actId="1076"/>
          <ac:spMkLst>
            <pc:docMk/>
            <pc:sldMk cId="1420728200" sldId="308"/>
            <ac:spMk id="3" creationId="{07053782-97C7-66CC-BD7F-9A4A4C5D0451}"/>
          </ac:spMkLst>
        </pc:spChg>
        <pc:spChg chg="del">
          <ac:chgData name="Naomi Cooke" userId="b3a145ae-5b4b-44bc-a65e-51dc19eeac22" providerId="ADAL" clId="{4F4DF440-1A98-4ED7-89F6-DE4EA1E2629E}" dt="2022-06-21T23:39:09.043" v="249" actId="478"/>
          <ac:spMkLst>
            <pc:docMk/>
            <pc:sldMk cId="1420728200" sldId="308"/>
            <ac:spMk id="5" creationId="{78F2DB2F-B493-8036-1024-447D643B71BF}"/>
          </ac:spMkLst>
        </pc:spChg>
        <pc:grpChg chg="del">
          <ac:chgData name="Naomi Cooke" userId="b3a145ae-5b4b-44bc-a65e-51dc19eeac22" providerId="ADAL" clId="{4F4DF440-1A98-4ED7-89F6-DE4EA1E2629E}" dt="2022-06-22T06:24:45.782" v="1105" actId="478"/>
          <ac:grpSpMkLst>
            <pc:docMk/>
            <pc:sldMk cId="1420728200" sldId="308"/>
            <ac:grpSpMk id="41" creationId="{7A6A104E-2F00-4EA0-92EE-786E583D58AD}"/>
          </ac:grpSpMkLst>
        </pc:grpChg>
        <pc:graphicFrameChg chg="add del mod modGraphic">
          <ac:chgData name="Naomi Cooke" userId="b3a145ae-5b4b-44bc-a65e-51dc19eeac22" providerId="ADAL" clId="{4F4DF440-1A98-4ED7-89F6-DE4EA1E2629E}" dt="2022-06-21T23:49:57.539" v="530" actId="478"/>
          <ac:graphicFrameMkLst>
            <pc:docMk/>
            <pc:sldMk cId="1420728200" sldId="308"/>
            <ac:graphicFrameMk id="7" creationId="{82D347EF-62AF-B1ED-54E4-2C56B5D7F774}"/>
          </ac:graphicFrameMkLst>
        </pc:graphicFrameChg>
        <pc:graphicFrameChg chg="add del mod modGraphic">
          <ac:chgData name="Naomi Cooke" userId="b3a145ae-5b4b-44bc-a65e-51dc19eeac22" providerId="ADAL" clId="{4F4DF440-1A98-4ED7-89F6-DE4EA1E2629E}" dt="2022-06-21T23:51:55.397" v="540" actId="478"/>
          <ac:graphicFrameMkLst>
            <pc:docMk/>
            <pc:sldMk cId="1420728200" sldId="308"/>
            <ac:graphicFrameMk id="8" creationId="{5ABB2A61-FBE4-C861-8BAE-C333EB8C65B8}"/>
          </ac:graphicFrameMkLst>
        </pc:graphicFrameChg>
        <pc:graphicFrameChg chg="add mod modGraphic">
          <ac:chgData name="Naomi Cooke" userId="b3a145ae-5b4b-44bc-a65e-51dc19eeac22" providerId="ADAL" clId="{4F4DF440-1A98-4ED7-89F6-DE4EA1E2629E}" dt="2022-06-21T23:58:57.695" v="587" actId="1076"/>
          <ac:graphicFrameMkLst>
            <pc:docMk/>
            <pc:sldMk cId="1420728200" sldId="308"/>
            <ac:graphicFrameMk id="9" creationId="{871D1AF9-C8FC-27A0-B1BF-8FFDBB674A80}"/>
          </ac:graphicFrameMkLst>
        </pc:graphicFrameChg>
        <pc:picChg chg="add mod">
          <ac:chgData name="Naomi Cooke" userId="b3a145ae-5b4b-44bc-a65e-51dc19eeac22" providerId="ADAL" clId="{4F4DF440-1A98-4ED7-89F6-DE4EA1E2629E}" dt="2022-06-22T06:24:54.312" v="1109" actId="1076"/>
          <ac:picMkLst>
            <pc:docMk/>
            <pc:sldMk cId="1420728200" sldId="308"/>
            <ac:picMk id="27" creationId="{DA991B84-7E93-9B00-142B-FE4488827293}"/>
          </ac:picMkLst>
        </pc:picChg>
      </pc:sldChg>
      <pc:sldChg chg="ord">
        <pc:chgData name="Naomi Cooke" userId="b3a145ae-5b4b-44bc-a65e-51dc19eeac22" providerId="ADAL" clId="{4F4DF440-1A98-4ED7-89F6-DE4EA1E2629E}" dt="2022-06-22T04:09:24.872" v="592"/>
        <pc:sldMkLst>
          <pc:docMk/>
          <pc:sldMk cId="3105671543" sldId="309"/>
        </pc:sldMkLst>
      </pc:sldChg>
      <pc:sldChg chg="delSp modSp add del mod delAnim">
        <pc:chgData name="Naomi Cooke" userId="b3a145ae-5b4b-44bc-a65e-51dc19eeac22" providerId="ADAL" clId="{4F4DF440-1A98-4ED7-89F6-DE4EA1E2629E}" dt="2022-06-21T23:22:22.383" v="10" actId="2696"/>
        <pc:sldMkLst>
          <pc:docMk/>
          <pc:sldMk cId="559337902" sldId="313"/>
        </pc:sldMkLst>
        <pc:spChg chg="mod">
          <ac:chgData name="Naomi Cooke" userId="b3a145ae-5b4b-44bc-a65e-51dc19eeac22" providerId="ADAL" clId="{4F4DF440-1A98-4ED7-89F6-DE4EA1E2629E}" dt="2022-06-21T23:21:52.141" v="8" actId="1076"/>
          <ac:spMkLst>
            <pc:docMk/>
            <pc:sldMk cId="559337902" sldId="313"/>
            <ac:spMk id="8" creationId="{85034389-7114-48BC-9420-BC41DE5D8D1F}"/>
          </ac:spMkLst>
        </pc:spChg>
        <pc:spChg chg="del">
          <ac:chgData name="Naomi Cooke" userId="b3a145ae-5b4b-44bc-a65e-51dc19eeac22" providerId="ADAL" clId="{4F4DF440-1A98-4ED7-89F6-DE4EA1E2629E}" dt="2022-06-21T23:21:44.133" v="6" actId="478"/>
          <ac:spMkLst>
            <pc:docMk/>
            <pc:sldMk cId="559337902" sldId="313"/>
            <ac:spMk id="9" creationId="{90731AD8-D4F8-44FD-8876-C55BECDBBE0E}"/>
          </ac:spMkLst>
        </pc:spChg>
        <pc:spChg chg="del">
          <ac:chgData name="Naomi Cooke" userId="b3a145ae-5b4b-44bc-a65e-51dc19eeac22" providerId="ADAL" clId="{4F4DF440-1A98-4ED7-89F6-DE4EA1E2629E}" dt="2022-06-21T23:21:48.169" v="7" actId="478"/>
          <ac:spMkLst>
            <pc:docMk/>
            <pc:sldMk cId="559337902" sldId="313"/>
            <ac:spMk id="16" creationId="{96DC8BE9-DBBE-E0B8-4853-A180E1D19F8B}"/>
          </ac:spMkLst>
        </pc:spChg>
        <pc:picChg chg="del">
          <ac:chgData name="Naomi Cooke" userId="b3a145ae-5b4b-44bc-a65e-51dc19eeac22" providerId="ADAL" clId="{4F4DF440-1A98-4ED7-89F6-DE4EA1E2629E}" dt="2022-06-21T23:21:39.042" v="5" actId="478"/>
          <ac:picMkLst>
            <pc:docMk/>
            <pc:sldMk cId="559337902" sldId="313"/>
            <ac:picMk id="1028" creationId="{38240083-0E34-00E5-F90E-26F38784A2DF}"/>
          </ac:picMkLst>
        </pc:picChg>
      </pc:sldChg>
      <pc:sldChg chg="addSp delSp add del">
        <pc:chgData name="Naomi Cooke" userId="b3a145ae-5b4b-44bc-a65e-51dc19eeac22" providerId="ADAL" clId="{4F4DF440-1A98-4ED7-89F6-DE4EA1E2629E}" dt="2022-06-21T23:21:36.683" v="4" actId="2696"/>
        <pc:sldMkLst>
          <pc:docMk/>
          <pc:sldMk cId="3861156992" sldId="314"/>
        </pc:sldMkLst>
        <pc:picChg chg="add del">
          <ac:chgData name="Naomi Cooke" userId="b3a145ae-5b4b-44bc-a65e-51dc19eeac22" providerId="ADAL" clId="{4F4DF440-1A98-4ED7-89F6-DE4EA1E2629E}" dt="2022-06-21T23:21:32.368" v="3"/>
          <ac:picMkLst>
            <pc:docMk/>
            <pc:sldMk cId="3861156992" sldId="314"/>
            <ac:picMk id="3" creationId="{F42AB775-73FF-F4C8-BD68-A2A2CD0E13E8}"/>
          </ac:picMkLst>
        </pc:picChg>
      </pc:sldChg>
    </pc:docChg>
  </pc:docChgLst>
  <pc:docChgLst>
    <pc:chgData name="Chloe Wilson" userId="S::wilson.chl@northeastern.edu::deb86ede-8db3-43c6-bfed-1a18f3c06a92" providerId="AD" clId="Web-{FDF654A2-1268-2AD9-2EA5-FF42822EE5AD}"/>
    <pc:docChg chg="mod addSld delSld modSld modSection">
      <pc:chgData name="Chloe Wilson" userId="S::wilson.chl@northeastern.edu::deb86ede-8db3-43c6-bfed-1a18f3c06a92" providerId="AD" clId="Web-{FDF654A2-1268-2AD9-2EA5-FF42822EE5AD}" dt="2022-06-21T20:19:01.953" v="625" actId="14100"/>
      <pc:docMkLst>
        <pc:docMk/>
      </pc:docMkLst>
      <pc:sldChg chg="modSp">
        <pc:chgData name="Chloe Wilson" userId="S::wilson.chl@northeastern.edu::deb86ede-8db3-43c6-bfed-1a18f3c06a92" providerId="AD" clId="Web-{FDF654A2-1268-2AD9-2EA5-FF42822EE5AD}" dt="2022-06-21T20:09:47.928" v="539" actId="20577"/>
        <pc:sldMkLst>
          <pc:docMk/>
          <pc:sldMk cId="3660199807" sldId="274"/>
        </pc:sldMkLst>
        <pc:spChg chg="mod">
          <ac:chgData name="Chloe Wilson" userId="S::wilson.chl@northeastern.edu::deb86ede-8db3-43c6-bfed-1a18f3c06a92" providerId="AD" clId="Web-{FDF654A2-1268-2AD9-2EA5-FF42822EE5AD}" dt="2022-06-21T20:08:57.818" v="511" actId="20577"/>
          <ac:spMkLst>
            <pc:docMk/>
            <pc:sldMk cId="3660199807" sldId="274"/>
            <ac:spMk id="2" creationId="{6057593E-0642-DAA8-4B4B-87FD1D9A5BFF}"/>
          </ac:spMkLst>
        </pc:spChg>
        <pc:spChg chg="mod">
          <ac:chgData name="Chloe Wilson" userId="S::wilson.chl@northeastern.edu::deb86ede-8db3-43c6-bfed-1a18f3c06a92" providerId="AD" clId="Web-{FDF654A2-1268-2AD9-2EA5-FF42822EE5AD}" dt="2022-06-21T20:09:47.928" v="539" actId="20577"/>
          <ac:spMkLst>
            <pc:docMk/>
            <pc:sldMk cId="3660199807" sldId="274"/>
            <ac:spMk id="3" creationId="{8C7CD7EA-C028-225A-F760-4A3FB6FD327E}"/>
          </ac:spMkLst>
        </pc:spChg>
      </pc:sldChg>
      <pc:sldChg chg="addAnim delAnim modAnim">
        <pc:chgData name="Chloe Wilson" userId="S::wilson.chl@northeastern.edu::deb86ede-8db3-43c6-bfed-1a18f3c06a92" providerId="AD" clId="Web-{FDF654A2-1268-2AD9-2EA5-FF42822EE5AD}" dt="2022-06-21T16:19:06.018" v="15"/>
        <pc:sldMkLst>
          <pc:docMk/>
          <pc:sldMk cId="702719243" sldId="293"/>
        </pc:sldMkLst>
      </pc:sldChg>
      <pc:sldChg chg="addSp delSp modSp addCm delCm modCm">
        <pc:chgData name="Chloe Wilson" userId="S::wilson.chl@northeastern.edu::deb86ede-8db3-43c6-bfed-1a18f3c06a92" providerId="AD" clId="Web-{FDF654A2-1268-2AD9-2EA5-FF42822EE5AD}" dt="2022-06-21T20:14:33.105" v="557" actId="20577"/>
        <pc:sldMkLst>
          <pc:docMk/>
          <pc:sldMk cId="2901637430" sldId="295"/>
        </pc:sldMkLst>
        <pc:spChg chg="mod">
          <ac:chgData name="Chloe Wilson" userId="S::wilson.chl@northeastern.edu::deb86ede-8db3-43c6-bfed-1a18f3c06a92" providerId="AD" clId="Web-{FDF654A2-1268-2AD9-2EA5-FF42822EE5AD}" dt="2022-06-21T20:03:37.921" v="488" actId="14100"/>
          <ac:spMkLst>
            <pc:docMk/>
            <pc:sldMk cId="2901637430" sldId="295"/>
            <ac:spMk id="3" creationId="{8C7CD7EA-C028-225A-F760-4A3FB6FD327E}"/>
          </ac:spMkLst>
        </pc:spChg>
        <pc:spChg chg="add mod">
          <ac:chgData name="Chloe Wilson" userId="S::wilson.chl@northeastern.edu::deb86ede-8db3-43c6-bfed-1a18f3c06a92" providerId="AD" clId="Web-{FDF654A2-1268-2AD9-2EA5-FF42822EE5AD}" dt="2022-06-21T19:57:21.977" v="369" actId="20577"/>
          <ac:spMkLst>
            <pc:docMk/>
            <pc:sldMk cId="2901637430" sldId="295"/>
            <ac:spMk id="5" creationId="{D5111ADD-C78E-D247-E1C8-44BC9A6F50A0}"/>
          </ac:spMkLst>
        </pc:spChg>
        <pc:spChg chg="add del mod">
          <ac:chgData name="Chloe Wilson" userId="S::wilson.chl@northeastern.edu::deb86ede-8db3-43c6-bfed-1a18f3c06a92" providerId="AD" clId="Web-{FDF654A2-1268-2AD9-2EA5-FF42822EE5AD}" dt="2022-06-21T19:54:04.583" v="284"/>
          <ac:spMkLst>
            <pc:docMk/>
            <pc:sldMk cId="2901637430" sldId="295"/>
            <ac:spMk id="6" creationId="{335F6834-1337-2036-6586-655F2D799A9D}"/>
          </ac:spMkLst>
        </pc:spChg>
        <pc:spChg chg="add mod">
          <ac:chgData name="Chloe Wilson" userId="S::wilson.chl@northeastern.edu::deb86ede-8db3-43c6-bfed-1a18f3c06a92" providerId="AD" clId="Web-{FDF654A2-1268-2AD9-2EA5-FF42822EE5AD}" dt="2022-06-21T20:07:36.004" v="493" actId="1076"/>
          <ac:spMkLst>
            <pc:docMk/>
            <pc:sldMk cId="2901637430" sldId="295"/>
            <ac:spMk id="8" creationId="{C21B06D9-9BCA-8933-0336-F0661CF57F32}"/>
          </ac:spMkLst>
        </pc:spChg>
        <pc:spChg chg="del">
          <ac:chgData name="Chloe Wilson" userId="S::wilson.chl@northeastern.edu::deb86ede-8db3-43c6-bfed-1a18f3c06a92" providerId="AD" clId="Web-{FDF654A2-1268-2AD9-2EA5-FF42822EE5AD}" dt="2022-06-21T19:51:51.940" v="164"/>
          <ac:spMkLst>
            <pc:docMk/>
            <pc:sldMk cId="2901637430" sldId="295"/>
            <ac:spMk id="9" creationId="{61C6F0AE-9FDC-4C71-B74E-FAAC6E0DA196}"/>
          </ac:spMkLst>
        </pc:spChg>
        <pc:spChg chg="add mod">
          <ac:chgData name="Chloe Wilson" userId="S::wilson.chl@northeastern.edu::deb86ede-8db3-43c6-bfed-1a18f3c06a92" providerId="AD" clId="Web-{FDF654A2-1268-2AD9-2EA5-FF42822EE5AD}" dt="2022-06-21T20:14:33.105" v="557" actId="20577"/>
          <ac:spMkLst>
            <pc:docMk/>
            <pc:sldMk cId="2901637430" sldId="295"/>
            <ac:spMk id="10" creationId="{F4CF69F4-278D-B27D-8B19-F79546AC27E1}"/>
          </ac:spMkLst>
        </pc:spChg>
        <pc:spChg chg="add del">
          <ac:chgData name="Chloe Wilson" userId="S::wilson.chl@northeastern.edu::deb86ede-8db3-43c6-bfed-1a18f3c06a92" providerId="AD" clId="Web-{FDF654A2-1268-2AD9-2EA5-FF42822EE5AD}" dt="2022-06-21T19:57:03.055" v="357"/>
          <ac:spMkLst>
            <pc:docMk/>
            <pc:sldMk cId="2901637430" sldId="295"/>
            <ac:spMk id="11" creationId="{274ED540-979A-B520-2B26-3DB8FBA9A56D}"/>
          </ac:spMkLst>
        </pc:spChg>
        <pc:graphicFrameChg chg="add del mod modGraphic">
          <ac:chgData name="Chloe Wilson" userId="S::wilson.chl@northeastern.edu::deb86ede-8db3-43c6-bfed-1a18f3c06a92" providerId="AD" clId="Web-{FDF654A2-1268-2AD9-2EA5-FF42822EE5AD}" dt="2022-06-21T20:02:38.576" v="447"/>
          <ac:graphicFrameMkLst>
            <pc:docMk/>
            <pc:sldMk cId="2901637430" sldId="295"/>
            <ac:graphicFrameMk id="12" creationId="{9331EADF-757A-F174-84B3-77B6C8032E18}"/>
          </ac:graphicFrameMkLst>
        </pc:graphicFrameChg>
        <pc:graphicFrameChg chg="add del mod modGraphic">
          <ac:chgData name="Chloe Wilson" userId="S::wilson.chl@northeastern.edu::deb86ede-8db3-43c6-bfed-1a18f3c06a92" providerId="AD" clId="Web-{FDF654A2-1268-2AD9-2EA5-FF42822EE5AD}" dt="2022-06-21T20:02:36.186" v="446"/>
          <ac:graphicFrameMkLst>
            <pc:docMk/>
            <pc:sldMk cId="2901637430" sldId="295"/>
            <ac:graphicFrameMk id="129" creationId="{E45909E2-E0D5-12A5-CB5B-ABF5D4CC1189}"/>
          </ac:graphicFrameMkLst>
        </pc:graphicFrameChg>
      </pc:sldChg>
      <pc:sldChg chg="modSp">
        <pc:chgData name="Chloe Wilson" userId="S::wilson.chl@northeastern.edu::deb86ede-8db3-43c6-bfed-1a18f3c06a92" providerId="AD" clId="Web-{FDF654A2-1268-2AD9-2EA5-FF42822EE5AD}" dt="2022-06-21T20:19:01.953" v="625" actId="14100"/>
        <pc:sldMkLst>
          <pc:docMk/>
          <pc:sldMk cId="2491480742" sldId="298"/>
        </pc:sldMkLst>
        <pc:picChg chg="mod">
          <ac:chgData name="Chloe Wilson" userId="S::wilson.chl@northeastern.edu::deb86ede-8db3-43c6-bfed-1a18f3c06a92" providerId="AD" clId="Web-{FDF654A2-1268-2AD9-2EA5-FF42822EE5AD}" dt="2022-06-21T20:19:01.953" v="625" actId="14100"/>
          <ac:picMkLst>
            <pc:docMk/>
            <pc:sldMk cId="2491480742" sldId="298"/>
            <ac:picMk id="5" creationId="{17DCB708-29E7-134C-401B-3547B3C54387}"/>
          </ac:picMkLst>
        </pc:picChg>
        <pc:picChg chg="mod">
          <ac:chgData name="Chloe Wilson" userId="S::wilson.chl@northeastern.edu::deb86ede-8db3-43c6-bfed-1a18f3c06a92" providerId="AD" clId="Web-{FDF654A2-1268-2AD9-2EA5-FF42822EE5AD}" dt="2022-06-21T20:19:00.313" v="624" actId="1076"/>
          <ac:picMkLst>
            <pc:docMk/>
            <pc:sldMk cId="2491480742" sldId="298"/>
            <ac:picMk id="7" creationId="{04351BB0-1643-BF98-3628-9A0798A6AFAD}"/>
          </ac:picMkLst>
        </pc:picChg>
      </pc:sldChg>
      <pc:sldChg chg="modSp new">
        <pc:chgData name="Chloe Wilson" userId="S::wilson.chl@northeastern.edu::deb86ede-8db3-43c6-bfed-1a18f3c06a92" providerId="AD" clId="Web-{FDF654A2-1268-2AD9-2EA5-FF42822EE5AD}" dt="2022-06-21T20:15:01.949" v="622" actId="20577"/>
        <pc:sldMkLst>
          <pc:docMk/>
          <pc:sldMk cId="3105671543" sldId="309"/>
        </pc:sldMkLst>
        <pc:spChg chg="mod">
          <ac:chgData name="Chloe Wilson" userId="S::wilson.chl@northeastern.edu::deb86ede-8db3-43c6-bfed-1a18f3c06a92" providerId="AD" clId="Web-{FDF654A2-1268-2AD9-2EA5-FF42822EE5AD}" dt="2022-06-21T20:14:22.042" v="550" actId="20577"/>
          <ac:spMkLst>
            <pc:docMk/>
            <pc:sldMk cId="3105671543" sldId="309"/>
            <ac:spMk id="2" creationId="{D0762672-FC7D-5E06-EE24-EF598C4ABFE1}"/>
          </ac:spMkLst>
        </pc:spChg>
        <pc:spChg chg="mod">
          <ac:chgData name="Chloe Wilson" userId="S::wilson.chl@northeastern.edu::deb86ede-8db3-43c6-bfed-1a18f3c06a92" providerId="AD" clId="Web-{FDF654A2-1268-2AD9-2EA5-FF42822EE5AD}" dt="2022-06-21T20:15:01.949" v="622" actId="20577"/>
          <ac:spMkLst>
            <pc:docMk/>
            <pc:sldMk cId="3105671543" sldId="309"/>
            <ac:spMk id="3" creationId="{4E44AE82-E011-CE93-7681-B30DB59EF128}"/>
          </ac:spMkLst>
        </pc:spChg>
      </pc:sldChg>
      <pc:sldChg chg="new del">
        <pc:chgData name="Chloe Wilson" userId="S::wilson.chl@northeastern.edu::deb86ede-8db3-43c6-bfed-1a18f3c06a92" providerId="AD" clId="Web-{FDF654A2-1268-2AD9-2EA5-FF42822EE5AD}" dt="2022-06-21T20:12:58.916" v="541"/>
        <pc:sldMkLst>
          <pc:docMk/>
          <pc:sldMk cId="498622639" sldId="310"/>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6-21T20:23:58.736" idx="3">
    <p:pos x="7478" y="1081"/>
    <p:text>Testing and documentation should occur throughout</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6-21T20:15:20.223" idx="2">
    <p:pos x="7274" y="1383"/>
    <p:text>remove or alter the figure</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B88C0-0F74-4503-9B59-9ABBC01AB13A}"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493AD-B997-4899-B304-450A4F7FA5F0}" type="slidenum">
              <a:rPr lang="en-US" smtClean="0"/>
              <a:t>‹#›</a:t>
            </a:fld>
            <a:endParaRPr lang="en-US"/>
          </a:p>
        </p:txBody>
      </p:sp>
    </p:spTree>
    <p:extLst>
      <p:ext uri="{BB962C8B-B14F-4D97-AF65-F5344CB8AC3E}">
        <p14:creationId xmlns:p14="http://schemas.microsoft.com/office/powerpoint/2010/main" val="1373892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Ire53aZlf6E&amp;ab_channel=SharkHome"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ieeexplore.ieee.org/document/1642218" TargetMode="External"/><Relationship Id="rId4" Type="http://schemas.openxmlformats.org/officeDocument/2006/relationships/hyperlink" Target="https://ieeexplore.ieee.org/document/4913144"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we are Team Swarm Crawler, a team of 5 </a:t>
            </a:r>
            <a:r>
              <a:rPr lang="en-US" err="1"/>
              <a:t>MechEs</a:t>
            </a:r>
            <a:r>
              <a:rPr lang="en-US"/>
              <a:t> in collaboration with 5 EECEs, and this is our pitch!</a:t>
            </a:r>
          </a:p>
          <a:p>
            <a:endParaRPr lang="en-US">
              <a:cs typeface="Calibri"/>
            </a:endParaRPr>
          </a:p>
          <a:p>
            <a:r>
              <a:rPr lang="en-US">
                <a:cs typeface="Calibri"/>
              </a:rPr>
              <a:t>Chloe Wilson</a:t>
            </a:r>
          </a:p>
        </p:txBody>
      </p:sp>
      <p:sp>
        <p:nvSpPr>
          <p:cNvPr id="4" name="Slide Number Placeholder 3"/>
          <p:cNvSpPr>
            <a:spLocks noGrp="1"/>
          </p:cNvSpPr>
          <p:nvPr>
            <p:ph type="sldNum" sz="quarter" idx="5"/>
          </p:nvPr>
        </p:nvSpPr>
        <p:spPr/>
        <p:txBody>
          <a:bodyPr/>
          <a:lstStyle/>
          <a:p>
            <a:fld id="{7A5493AD-B997-4899-B304-450A4F7FA5F0}" type="slidenum">
              <a:rPr lang="en-US" smtClean="0"/>
              <a:t>1</a:t>
            </a:fld>
            <a:endParaRPr lang="en-US"/>
          </a:p>
        </p:txBody>
      </p:sp>
    </p:spTree>
    <p:extLst>
      <p:ext uri="{BB962C8B-B14F-4D97-AF65-F5344CB8AC3E}">
        <p14:creationId xmlns:p14="http://schemas.microsoft.com/office/powerpoint/2010/main" val="198010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Ethan M</a:t>
            </a:r>
            <a:endParaRPr lang="en-US"/>
          </a:p>
        </p:txBody>
      </p:sp>
      <p:sp>
        <p:nvSpPr>
          <p:cNvPr id="4" name="Slide Number Placeholder 3"/>
          <p:cNvSpPr>
            <a:spLocks noGrp="1"/>
          </p:cNvSpPr>
          <p:nvPr>
            <p:ph type="sldNum" sz="quarter" idx="5"/>
          </p:nvPr>
        </p:nvSpPr>
        <p:spPr/>
        <p:txBody>
          <a:bodyPr/>
          <a:lstStyle/>
          <a:p>
            <a:fld id="{7A5493AD-B997-4899-B304-450A4F7FA5F0}" type="slidenum">
              <a:rPr lang="en-US" smtClean="0"/>
              <a:t>11</a:t>
            </a:fld>
            <a:endParaRPr lang="en-US"/>
          </a:p>
        </p:txBody>
      </p:sp>
    </p:spTree>
    <p:extLst>
      <p:ext uri="{BB962C8B-B14F-4D97-AF65-F5344CB8AC3E}">
        <p14:creationId xmlns:p14="http://schemas.microsoft.com/office/powerpoint/2010/main" val="2560484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3500 total – 1800 minibots, 600 each, 1700 hub</a:t>
            </a:r>
          </a:p>
          <a:p>
            <a:r>
              <a:rPr lang="en-US">
                <a:cs typeface="Calibri"/>
              </a:rPr>
              <a:t>Materials for frame</a:t>
            </a:r>
          </a:p>
          <a:p>
            <a:r>
              <a:rPr lang="en-US">
                <a:cs typeface="Calibri"/>
              </a:rPr>
              <a:t>Parts are reused between iteration</a:t>
            </a:r>
          </a:p>
          <a:p>
            <a:r>
              <a:rPr lang="en-US">
                <a:cs typeface="Calibri"/>
              </a:rPr>
              <a:t>Roombas can be manufactured for roughly $250</a:t>
            </a:r>
          </a:p>
          <a:p>
            <a:r>
              <a:rPr lang="en-US">
                <a:cs typeface="Calibri"/>
              </a:rPr>
              <a:t>Intro to robotics kits roughly $100</a:t>
            </a:r>
          </a:p>
          <a:p>
            <a:r>
              <a:rPr lang="en-US">
                <a:cs typeface="Calibri"/>
              </a:rPr>
              <a:t>Light all terrain drive system for $150</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A5493AD-B997-4899-B304-450A4F7FA5F0}" type="slidenum">
              <a:rPr lang="en-US" smtClean="0"/>
              <a:t>12</a:t>
            </a:fld>
            <a:endParaRPr lang="en-US"/>
          </a:p>
        </p:txBody>
      </p:sp>
    </p:spTree>
    <p:extLst>
      <p:ext uri="{BB962C8B-B14F-4D97-AF65-F5344CB8AC3E}">
        <p14:creationId xmlns:p14="http://schemas.microsoft.com/office/powerpoint/2010/main" val="2960641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Chloe W</a:t>
            </a:r>
            <a:endParaRPr lang="en-US"/>
          </a:p>
        </p:txBody>
      </p:sp>
      <p:sp>
        <p:nvSpPr>
          <p:cNvPr id="4" name="Slide Number Placeholder 3"/>
          <p:cNvSpPr>
            <a:spLocks noGrp="1"/>
          </p:cNvSpPr>
          <p:nvPr>
            <p:ph type="sldNum" sz="quarter" idx="5"/>
          </p:nvPr>
        </p:nvSpPr>
        <p:spPr/>
        <p:txBody>
          <a:bodyPr/>
          <a:lstStyle/>
          <a:p>
            <a:fld id="{7A5493AD-B997-4899-B304-450A4F7FA5F0}" type="slidenum">
              <a:rPr lang="en-US" smtClean="0"/>
              <a:t>16</a:t>
            </a:fld>
            <a:endParaRPr lang="en-US"/>
          </a:p>
        </p:txBody>
      </p:sp>
    </p:spTree>
    <p:extLst>
      <p:ext uri="{BB962C8B-B14F-4D97-AF65-F5344CB8AC3E}">
        <p14:creationId xmlns:p14="http://schemas.microsoft.com/office/powerpoint/2010/main" val="751973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 to reflect newer scope -&gt; based on research, limited solutions exist for recharging a fleet of robots in varied outdoor field terrain. </a:t>
            </a:r>
          </a:p>
        </p:txBody>
      </p:sp>
      <p:sp>
        <p:nvSpPr>
          <p:cNvPr id="4" name="Slide Number Placeholder 3"/>
          <p:cNvSpPr>
            <a:spLocks noGrp="1"/>
          </p:cNvSpPr>
          <p:nvPr>
            <p:ph type="sldNum" sz="quarter" idx="5"/>
          </p:nvPr>
        </p:nvSpPr>
        <p:spPr/>
        <p:txBody>
          <a:bodyPr/>
          <a:lstStyle/>
          <a:p>
            <a:fld id="{7A5493AD-B997-4899-B304-450A4F7FA5F0}" type="slidenum">
              <a:rPr lang="en-US" smtClean="0"/>
              <a:t>17</a:t>
            </a:fld>
            <a:endParaRPr lang="en-US"/>
          </a:p>
        </p:txBody>
      </p:sp>
    </p:spTree>
    <p:extLst>
      <p:ext uri="{BB962C8B-B14F-4D97-AF65-F5344CB8AC3E}">
        <p14:creationId xmlns:p14="http://schemas.microsoft.com/office/powerpoint/2010/main" val="4013685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architecture can enable swarm robotics, here are all the applications!</a:t>
            </a:r>
          </a:p>
          <a:p>
            <a:pPr lvl="1"/>
            <a:r>
              <a:rPr lang="en-US"/>
              <a:t>Future project iterations</a:t>
            </a:r>
            <a:endParaRPr lang="en-US">
              <a:cs typeface="Calibri"/>
            </a:endParaRPr>
          </a:p>
          <a:p>
            <a:pPr lvl="1"/>
            <a:r>
              <a:rPr lang="en-US"/>
              <a:t>Our research applies to ALL of these! How awesome!</a:t>
            </a:r>
            <a:endParaRPr lang="en-US">
              <a:cs typeface="Calibri"/>
            </a:endParaRPr>
          </a:p>
          <a:p>
            <a:pPr lvl="1"/>
            <a:r>
              <a:rPr lang="en-US">
                <a:cs typeface="Calibri"/>
              </a:rPr>
              <a:t>Divide and conquer efficiently !</a:t>
            </a:r>
            <a:endParaRPr lang="en-US"/>
          </a:p>
          <a:p>
            <a:r>
              <a:rPr lang="en-US"/>
              <a:t>Address existing limits in swarm</a:t>
            </a:r>
            <a:endParaRPr lang="en-US">
              <a:cs typeface="Calibri" panose="020F0502020204030204"/>
            </a:endParaRPr>
          </a:p>
          <a:p>
            <a:endParaRPr lang="en-US">
              <a:cs typeface="Calibri" panose="020F0502020204030204"/>
            </a:endParaRPr>
          </a:p>
          <a:p>
            <a:r>
              <a:rPr lang="en-US">
                <a:cs typeface="Calibri" panose="020F0502020204030204"/>
              </a:rPr>
              <a:t>We are creating a proof of concept that can help revolutionize the field of SWARM robotics for future applications</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A5493AD-B997-4899-B304-450A4F7FA5F0}" type="slidenum">
              <a:rPr lang="en-US" smtClean="0"/>
              <a:t>18</a:t>
            </a:fld>
            <a:endParaRPr lang="en-US"/>
          </a:p>
        </p:txBody>
      </p:sp>
    </p:spTree>
    <p:extLst>
      <p:ext uri="{BB962C8B-B14F-4D97-AF65-F5344CB8AC3E}">
        <p14:creationId xmlns:p14="http://schemas.microsoft.com/office/powerpoint/2010/main" val="3174993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br>
              <a:rPr lang="en-US"/>
            </a:br>
            <a:r>
              <a:rPr lang="en-US"/>
              <a:t>Our group aims to solve these problems by creating a robotic architecture, featuring a large mobile robot which will sustain smaller mini-bots in the field. Our focus will be on developing an interface between these systems that allows power, data, and material exchange. </a:t>
            </a:r>
          </a:p>
          <a:p>
            <a:endParaRPr lang="en-US"/>
          </a:p>
          <a:p>
            <a:r>
              <a:rPr lang="en-US"/>
              <a:t>We’re doing this because we see an opportunity to take swarm robotics to the next level by expanding their current operation conditions for applications outside of the home. We believe that the hub robot will provide a lifeline to sustain a swarm of </a:t>
            </a:r>
            <a:r>
              <a:rPr lang="en-US" err="1"/>
              <a:t>minibots</a:t>
            </a:r>
            <a:r>
              <a:rPr lang="en-US"/>
              <a:t>, enabling new field applications.</a:t>
            </a:r>
          </a:p>
        </p:txBody>
      </p:sp>
      <p:sp>
        <p:nvSpPr>
          <p:cNvPr id="4" name="Slide Number Placeholder 3"/>
          <p:cNvSpPr>
            <a:spLocks noGrp="1"/>
          </p:cNvSpPr>
          <p:nvPr>
            <p:ph type="sldNum" sz="quarter" idx="5"/>
          </p:nvPr>
        </p:nvSpPr>
        <p:spPr/>
        <p:txBody>
          <a:bodyPr/>
          <a:lstStyle/>
          <a:p>
            <a:fld id="{7A5493AD-B997-4899-B304-450A4F7FA5F0}" type="slidenum">
              <a:rPr lang="en-US" smtClean="0"/>
              <a:t>19</a:t>
            </a:fld>
            <a:endParaRPr lang="en-US"/>
          </a:p>
        </p:txBody>
      </p:sp>
    </p:spTree>
    <p:extLst>
      <p:ext uri="{BB962C8B-B14F-4D97-AF65-F5344CB8AC3E}">
        <p14:creationId xmlns:p14="http://schemas.microsoft.com/office/powerpoint/2010/main" val="2652031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Swarm robotics is a field of robotics where lots of small robot units to work together to do something. Lots of research is focused on swarms because of their ability to divide and conquer to overcome simple tasks; Current swarm robotic systems have limited applications due to shortcomings associated with their size. The complexity and deploy-ability of swarm operations is also limited when each robotic unit is identical. </a:t>
            </a:r>
          </a:p>
          <a:p>
            <a:endParaRPr lang="en-US"/>
          </a:p>
          <a:p>
            <a:r>
              <a:rPr lang="en-US"/>
              <a:t>%% Don’t say</a:t>
            </a:r>
          </a:p>
          <a:p>
            <a:r>
              <a:rPr lang="en-US"/>
              <a:t>A swarm of larger robots, each outfitted for a different task, would be able to overcome more complex coordination challenges and increase the use cases for robotic swarms.</a:t>
            </a:r>
          </a:p>
        </p:txBody>
      </p:sp>
      <p:sp>
        <p:nvSpPr>
          <p:cNvPr id="4" name="Slide Number Placeholder 3"/>
          <p:cNvSpPr>
            <a:spLocks noGrp="1"/>
          </p:cNvSpPr>
          <p:nvPr>
            <p:ph type="sldNum" sz="quarter" idx="5"/>
          </p:nvPr>
        </p:nvSpPr>
        <p:spPr/>
        <p:txBody>
          <a:bodyPr/>
          <a:lstStyle/>
          <a:p>
            <a:fld id="{7A5493AD-B997-4899-B304-450A4F7FA5F0}" type="slidenum">
              <a:rPr lang="en-US" smtClean="0"/>
              <a:t>21</a:t>
            </a:fld>
            <a:endParaRPr lang="en-US"/>
          </a:p>
        </p:txBody>
      </p:sp>
    </p:spTree>
    <p:extLst>
      <p:ext uri="{BB962C8B-B14F-4D97-AF65-F5344CB8AC3E}">
        <p14:creationId xmlns:p14="http://schemas.microsoft.com/office/powerpoint/2010/main" val="1657557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Deploying is the act of transporting multiple robots to one location, which is crucial for exploration, search and rescue, and disaster relief applications. We have evaluated a multitude of systems to deploy small robots, as seen in the right, and found that none combine that capability with charging, which limits mission duration.</a:t>
            </a:r>
          </a:p>
        </p:txBody>
      </p:sp>
      <p:sp>
        <p:nvSpPr>
          <p:cNvPr id="4" name="Slide Number Placeholder 3"/>
          <p:cNvSpPr>
            <a:spLocks noGrp="1"/>
          </p:cNvSpPr>
          <p:nvPr>
            <p:ph type="sldNum" sz="quarter" idx="5"/>
          </p:nvPr>
        </p:nvSpPr>
        <p:spPr/>
        <p:txBody>
          <a:bodyPr/>
          <a:lstStyle/>
          <a:p>
            <a:fld id="{7A5493AD-B997-4899-B304-450A4F7FA5F0}" type="slidenum">
              <a:rPr lang="en-US" smtClean="0"/>
              <a:t>22</a:t>
            </a:fld>
            <a:endParaRPr lang="en-US"/>
          </a:p>
        </p:txBody>
      </p:sp>
    </p:spTree>
    <p:extLst>
      <p:ext uri="{BB962C8B-B14F-4D97-AF65-F5344CB8AC3E}">
        <p14:creationId xmlns:p14="http://schemas.microsoft.com/office/powerpoint/2010/main" val="668984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other robotic systems exist which interface with a dock to exchange a payload and or power. Many of these systems are developed for consumers as service robots, which are typically outfitted for relatively flat surfaces and utilize a stationary docking point. </a:t>
            </a:r>
          </a:p>
          <a:p>
            <a:r>
              <a:rPr lang="en-US"/>
              <a:t>Additionally, most existing docking robots rely on a wall power supply for energy generation and have very weak docking/charging mechanisms, further limiting their use cases outside of the home.</a:t>
            </a:r>
          </a:p>
          <a:p>
            <a:endParaRPr lang="en-US"/>
          </a:p>
          <a:p>
            <a:r>
              <a:rPr lang="en-US"/>
              <a:t>%% Idk if I want the rest of this note.</a:t>
            </a:r>
          </a:p>
          <a:p>
            <a:r>
              <a:rPr lang="en-US"/>
              <a:t>We see an opportunity to bring swarm robotics to the next level by  expanding their applicability with use of robust docking mechanism and the ability to exchange goods and power on dynamic terrain.</a:t>
            </a:r>
          </a:p>
          <a:p>
            <a:endParaRPr lang="en-US"/>
          </a:p>
        </p:txBody>
      </p:sp>
      <p:sp>
        <p:nvSpPr>
          <p:cNvPr id="4" name="Slide Number Placeholder 3"/>
          <p:cNvSpPr>
            <a:spLocks noGrp="1"/>
          </p:cNvSpPr>
          <p:nvPr>
            <p:ph type="sldNum" sz="quarter" idx="5"/>
          </p:nvPr>
        </p:nvSpPr>
        <p:spPr/>
        <p:txBody>
          <a:bodyPr/>
          <a:lstStyle/>
          <a:p>
            <a:fld id="{7A5493AD-B997-4899-B304-450A4F7FA5F0}" type="slidenum">
              <a:rPr lang="en-US" smtClean="0"/>
              <a:t>23</a:t>
            </a:fld>
            <a:endParaRPr lang="en-US"/>
          </a:p>
        </p:txBody>
      </p:sp>
    </p:spTree>
    <p:extLst>
      <p:ext uri="{BB962C8B-B14F-4D97-AF65-F5344CB8AC3E}">
        <p14:creationId xmlns:p14="http://schemas.microsoft.com/office/powerpoint/2010/main" val="2797980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answer to these limitations in existing technology is a hub and minibot architecture. What you see here is a concept sketch that does not reflect any final design decisions, but it does help to illustrate our plan moving forward.</a:t>
            </a:r>
          </a:p>
          <a:p>
            <a:r>
              <a:rPr lang="en-US">
                <a:cs typeface="Calibri"/>
              </a:rPr>
              <a:t>The first key aspect is the hub robot. This will be a large mobile robot with up to 4 docking ports. External </a:t>
            </a:r>
            <a:r>
              <a:rPr lang="en-US" err="1">
                <a:cs typeface="Calibri"/>
              </a:rPr>
              <a:t>minibots</a:t>
            </a:r>
            <a:r>
              <a:rPr lang="en-US">
                <a:cs typeface="Calibri"/>
              </a:rPr>
              <a:t> will be able to drive up to these ports and dock to the hub, enabling them to charge from the hub's power supply and exchange data and information. The hub will be able to lift and carry the </a:t>
            </a:r>
            <a:r>
              <a:rPr lang="en-US" err="1">
                <a:cs typeface="Calibri"/>
              </a:rPr>
              <a:t>minibots</a:t>
            </a:r>
            <a:r>
              <a:rPr lang="en-US">
                <a:cs typeface="Calibri"/>
              </a:rPr>
              <a:t>, allowing the entire system to easily transport to a secondary location. One final goal is payload exchange. The </a:t>
            </a:r>
            <a:r>
              <a:rPr lang="en-US" err="1">
                <a:cs typeface="Calibri"/>
              </a:rPr>
              <a:t>minibots</a:t>
            </a:r>
            <a:r>
              <a:rPr lang="en-US">
                <a:cs typeface="Calibri"/>
              </a:rPr>
              <a:t> will be able to carry a material object, a payload, and exchange it with the hub. We hope to develop 2-4 </a:t>
            </a:r>
            <a:r>
              <a:rPr lang="en-US" err="1">
                <a:cs typeface="Calibri"/>
              </a:rPr>
              <a:t>minibots</a:t>
            </a:r>
            <a:r>
              <a:rPr lang="en-US">
                <a:cs typeface="Calibri"/>
              </a:rPr>
              <a:t>, depending on time and resources.</a:t>
            </a:r>
            <a:endParaRPr lang="en-US">
              <a:ea typeface="Calibri"/>
              <a:cs typeface="Calibri"/>
            </a:endParaRPr>
          </a:p>
        </p:txBody>
      </p:sp>
      <p:sp>
        <p:nvSpPr>
          <p:cNvPr id="4" name="Slide Number Placeholder 3"/>
          <p:cNvSpPr>
            <a:spLocks noGrp="1"/>
          </p:cNvSpPr>
          <p:nvPr>
            <p:ph type="sldNum" sz="quarter" idx="5"/>
          </p:nvPr>
        </p:nvSpPr>
        <p:spPr/>
        <p:txBody>
          <a:bodyPr/>
          <a:lstStyle/>
          <a:p>
            <a:fld id="{7A5493AD-B997-4899-B304-450A4F7FA5F0}" type="slidenum">
              <a:rPr lang="en-US" smtClean="0"/>
              <a:t>24</a:t>
            </a:fld>
            <a:endParaRPr lang="en-US"/>
          </a:p>
        </p:txBody>
      </p:sp>
    </p:spTree>
    <p:extLst>
      <p:ext uri="{BB962C8B-B14F-4D97-AF65-F5344CB8AC3E}">
        <p14:creationId xmlns:p14="http://schemas.microsoft.com/office/powerpoint/2010/main" val="277824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Alex</a:t>
            </a:r>
          </a:p>
          <a:p>
            <a:r>
              <a:rPr lang="en-US">
                <a:cs typeface="Calibri"/>
              </a:rPr>
              <a:t>Like humans, robots working together can achieve more by dividing and conquering to share workload overcome demanding tasks. Unfortunately, multi-robot systems have limited applications due to limitations associated with their battery life and onboard storage capacity.</a:t>
            </a:r>
            <a:endParaRPr lang="en-US"/>
          </a:p>
          <a:p>
            <a:endParaRPr lang="en-US"/>
          </a:p>
        </p:txBody>
      </p:sp>
      <p:sp>
        <p:nvSpPr>
          <p:cNvPr id="4" name="Slide Number Placeholder 3"/>
          <p:cNvSpPr>
            <a:spLocks noGrp="1"/>
          </p:cNvSpPr>
          <p:nvPr>
            <p:ph type="sldNum" sz="quarter" idx="5"/>
          </p:nvPr>
        </p:nvSpPr>
        <p:spPr/>
        <p:txBody>
          <a:bodyPr/>
          <a:lstStyle/>
          <a:p>
            <a:fld id="{7A5493AD-B997-4899-B304-450A4F7FA5F0}" type="slidenum">
              <a:rPr lang="en-US" smtClean="0"/>
              <a:t>2</a:t>
            </a:fld>
            <a:endParaRPr lang="en-US"/>
          </a:p>
        </p:txBody>
      </p:sp>
    </p:spTree>
    <p:extLst>
      <p:ext uri="{BB962C8B-B14F-4D97-AF65-F5344CB8AC3E}">
        <p14:creationId xmlns:p14="http://schemas.microsoft.com/office/powerpoint/2010/main" val="3416784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architecture can enable swarm robotics, here are all the applications!</a:t>
            </a:r>
          </a:p>
          <a:p>
            <a:pPr lvl="1"/>
            <a:r>
              <a:rPr lang="en-US"/>
              <a:t>Future project iterations</a:t>
            </a:r>
          </a:p>
          <a:p>
            <a:pPr lvl="1"/>
            <a:r>
              <a:rPr lang="en-US"/>
              <a:t>Our research applies to ALL of these! How awesome!</a:t>
            </a:r>
          </a:p>
          <a:p>
            <a:r>
              <a:rPr lang="en-US"/>
              <a:t>Address existing limits in swarm</a:t>
            </a:r>
          </a:p>
          <a:p>
            <a:endParaRPr lang="en-US"/>
          </a:p>
        </p:txBody>
      </p:sp>
      <p:sp>
        <p:nvSpPr>
          <p:cNvPr id="4" name="Slide Number Placeholder 3"/>
          <p:cNvSpPr>
            <a:spLocks noGrp="1"/>
          </p:cNvSpPr>
          <p:nvPr>
            <p:ph type="sldNum" sz="quarter" idx="5"/>
          </p:nvPr>
        </p:nvSpPr>
        <p:spPr/>
        <p:txBody>
          <a:bodyPr/>
          <a:lstStyle/>
          <a:p>
            <a:fld id="{7A5493AD-B997-4899-B304-450A4F7FA5F0}" type="slidenum">
              <a:rPr lang="en-US" smtClean="0"/>
              <a:t>25</a:t>
            </a:fld>
            <a:endParaRPr lang="en-US"/>
          </a:p>
        </p:txBody>
      </p:sp>
    </p:spTree>
    <p:extLst>
      <p:ext uri="{BB962C8B-B14F-4D97-AF65-F5344CB8AC3E}">
        <p14:creationId xmlns:p14="http://schemas.microsoft.com/office/powerpoint/2010/main" val="2917762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development, we will focus on building features to demonstrate the unique value provided by hub in supporting a swarm. This means that the end function of the swarm itself will take a backseat – rather, we will focus on developing robust interactions between the hub and a swarm.</a:t>
            </a:r>
          </a:p>
          <a:p>
            <a:endParaRPr lang="en-US"/>
          </a:p>
          <a:p>
            <a:r>
              <a:rPr lang="en-US"/>
              <a:t>Our project has three pillars of success. First, we seek to demonstrate the ability to deploy and re-dock a </a:t>
            </a:r>
            <a:r>
              <a:rPr lang="en-US" err="1"/>
              <a:t>minibot</a:t>
            </a:r>
            <a:r>
              <a:rPr lang="en-US"/>
              <a:t> to the hub. This will enable the hub to act as a transporter. Special focus will be provided towards docking and deploying on uneven terrains.</a:t>
            </a:r>
          </a:p>
          <a:p>
            <a:endParaRPr lang="en-US"/>
          </a:p>
          <a:p>
            <a:r>
              <a:rPr lang="en-US"/>
              <a:t>Next, we seek to demonstrate the distribution of power from the hub to the </a:t>
            </a:r>
            <a:r>
              <a:rPr lang="en-US" err="1"/>
              <a:t>minibots</a:t>
            </a:r>
            <a:r>
              <a:rPr lang="en-US"/>
              <a:t>. </a:t>
            </a:r>
          </a:p>
          <a:p>
            <a:endParaRPr lang="en-US"/>
          </a:p>
          <a:p>
            <a:r>
              <a:rPr lang="en-US"/>
              <a:t>Finally, we hope to achieve an exchange of goods between the hub and the </a:t>
            </a:r>
            <a:r>
              <a:rPr lang="en-US" err="1"/>
              <a:t>minibot</a:t>
            </a:r>
            <a:endParaRPr lang="en-US"/>
          </a:p>
        </p:txBody>
      </p:sp>
      <p:sp>
        <p:nvSpPr>
          <p:cNvPr id="4" name="Slide Number Placeholder 3"/>
          <p:cNvSpPr>
            <a:spLocks noGrp="1"/>
          </p:cNvSpPr>
          <p:nvPr>
            <p:ph type="sldNum" sz="quarter" idx="5"/>
          </p:nvPr>
        </p:nvSpPr>
        <p:spPr/>
        <p:txBody>
          <a:bodyPr/>
          <a:lstStyle/>
          <a:p>
            <a:fld id="{7A5493AD-B997-4899-B304-450A4F7FA5F0}" type="slidenum">
              <a:rPr lang="en-US" smtClean="0"/>
              <a:t>26</a:t>
            </a:fld>
            <a:endParaRPr lang="en-US"/>
          </a:p>
        </p:txBody>
      </p:sp>
    </p:spTree>
    <p:extLst>
      <p:ext uri="{BB962C8B-B14F-4D97-AF65-F5344CB8AC3E}">
        <p14:creationId xmlns:p14="http://schemas.microsoft.com/office/powerpoint/2010/main" val="2115194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architecture can enable swarm robotics, here are all the applications!</a:t>
            </a:r>
          </a:p>
          <a:p>
            <a:pPr lvl="1"/>
            <a:r>
              <a:rPr lang="en-US"/>
              <a:t>Future project iterations</a:t>
            </a:r>
            <a:endParaRPr lang="en-US">
              <a:cs typeface="Calibri"/>
            </a:endParaRPr>
          </a:p>
          <a:p>
            <a:pPr lvl="1"/>
            <a:r>
              <a:rPr lang="en-US"/>
              <a:t>Our research applies to ALL of these! How awesome!</a:t>
            </a:r>
            <a:endParaRPr lang="en-US">
              <a:cs typeface="Calibri"/>
            </a:endParaRPr>
          </a:p>
          <a:p>
            <a:pPr lvl="1"/>
            <a:r>
              <a:rPr lang="en-US">
                <a:cs typeface="Calibri"/>
              </a:rPr>
              <a:t>Divide and conquer efficiently !</a:t>
            </a:r>
            <a:endParaRPr lang="en-US"/>
          </a:p>
          <a:p>
            <a:r>
              <a:rPr lang="en-US"/>
              <a:t>Address existing limits in swarm</a:t>
            </a:r>
            <a:endParaRPr lang="en-US">
              <a:cs typeface="Calibri" panose="020F0502020204030204"/>
            </a:endParaRPr>
          </a:p>
          <a:p>
            <a:endParaRPr lang="en-US">
              <a:cs typeface="Calibri" panose="020F0502020204030204"/>
            </a:endParaRPr>
          </a:p>
          <a:p>
            <a:r>
              <a:rPr lang="en-US">
                <a:cs typeface="Calibri" panose="020F0502020204030204"/>
              </a:rPr>
              <a:t>We are creating a proof of concept that can help revolutionize the field of SWARM robotics for future applications</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A5493AD-B997-4899-B304-450A4F7FA5F0}" type="slidenum">
              <a:rPr lang="en-US" smtClean="0"/>
              <a:t>28</a:t>
            </a:fld>
            <a:endParaRPr lang="en-US"/>
          </a:p>
        </p:txBody>
      </p:sp>
    </p:spTree>
    <p:extLst>
      <p:ext uri="{BB962C8B-B14F-4D97-AF65-F5344CB8AC3E}">
        <p14:creationId xmlns:p14="http://schemas.microsoft.com/office/powerpoint/2010/main" val="2644743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Old references:</a:t>
            </a:r>
          </a:p>
          <a:p>
            <a:pPr marL="0" indent="0">
              <a:buNone/>
            </a:pPr>
            <a:r>
              <a:rPr lang="en-US"/>
              <a:t>[8]</a:t>
            </a:r>
            <a:r>
              <a:rPr lang="en-US">
                <a:hlinkClick r:id="rId3"/>
              </a:rPr>
              <a:t>https://www.youtube.com/watch?v=Ire53aZlf6E&amp;ab_channel=SharkHome</a:t>
            </a:r>
            <a:endParaRPr lang="en-US"/>
          </a:p>
          <a:p>
            <a:pPr marL="0" indent="0">
              <a:buNone/>
            </a:pPr>
            <a:r>
              <a:rPr lang="en-US"/>
              <a:t>[9] </a:t>
            </a:r>
            <a:r>
              <a:rPr lang="en-US">
                <a:hlinkClick r:id="rId4"/>
              </a:rPr>
              <a:t>https://ieeexplore.ieee.org/document/4913144</a:t>
            </a:r>
            <a:r>
              <a:rPr lang="en-US"/>
              <a:t> </a:t>
            </a:r>
          </a:p>
          <a:p>
            <a:pPr marL="0" indent="0">
              <a:buNone/>
            </a:pPr>
            <a:r>
              <a:rPr lang="en-US"/>
              <a:t>[10] </a:t>
            </a:r>
            <a:r>
              <a:rPr lang="en-US">
                <a:hlinkClick r:id="rId5"/>
              </a:rPr>
              <a:t>https://ieeexplore.ieee.org/document/1642218</a:t>
            </a:r>
            <a:r>
              <a:rPr lang="en-US"/>
              <a:t> </a:t>
            </a:r>
          </a:p>
          <a:p>
            <a:endParaRPr lang="en-US"/>
          </a:p>
        </p:txBody>
      </p:sp>
      <p:sp>
        <p:nvSpPr>
          <p:cNvPr id="4" name="Slide Number Placeholder 3"/>
          <p:cNvSpPr>
            <a:spLocks noGrp="1"/>
          </p:cNvSpPr>
          <p:nvPr>
            <p:ph type="sldNum" sz="quarter" idx="5"/>
          </p:nvPr>
        </p:nvSpPr>
        <p:spPr/>
        <p:txBody>
          <a:bodyPr/>
          <a:lstStyle/>
          <a:p>
            <a:fld id="{7A5493AD-B997-4899-B304-450A4F7FA5F0}" type="slidenum">
              <a:rPr lang="en-US" smtClean="0"/>
              <a:t>29</a:t>
            </a:fld>
            <a:endParaRPr lang="en-US"/>
          </a:p>
        </p:txBody>
      </p:sp>
    </p:spTree>
    <p:extLst>
      <p:ext uri="{BB962C8B-B14F-4D97-AF65-F5344CB8AC3E}">
        <p14:creationId xmlns:p14="http://schemas.microsoft.com/office/powerpoint/2010/main" val="1431939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493AD-B997-4899-B304-450A4F7FA5F0}" type="slidenum">
              <a:rPr lang="en-US" smtClean="0"/>
              <a:t>30</a:t>
            </a:fld>
            <a:endParaRPr lang="en-US"/>
          </a:p>
        </p:txBody>
      </p:sp>
    </p:spTree>
    <p:extLst>
      <p:ext uri="{BB962C8B-B14F-4D97-AF65-F5344CB8AC3E}">
        <p14:creationId xmlns:p14="http://schemas.microsoft.com/office/powerpoint/2010/main" val="3954613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 think this is a hidden slide </a:t>
            </a:r>
            <a:r>
              <a:rPr lang="en-US">
                <a:sym typeface="Wingdings" panose="05000000000000000000" pitchFamily="2" charset="2"/>
              </a:rPr>
              <a:t></a:t>
            </a:r>
          </a:p>
          <a:p>
            <a:endParaRPr lang="en-US"/>
          </a:p>
        </p:txBody>
      </p:sp>
      <p:sp>
        <p:nvSpPr>
          <p:cNvPr id="4" name="Slide Number Placeholder 3"/>
          <p:cNvSpPr>
            <a:spLocks noGrp="1"/>
          </p:cNvSpPr>
          <p:nvPr>
            <p:ph type="sldNum" sz="quarter" idx="5"/>
          </p:nvPr>
        </p:nvSpPr>
        <p:spPr/>
        <p:txBody>
          <a:bodyPr/>
          <a:lstStyle/>
          <a:p>
            <a:fld id="{7A5493AD-B997-4899-B304-450A4F7FA5F0}" type="slidenum">
              <a:rPr lang="en-US" smtClean="0"/>
              <a:t>33</a:t>
            </a:fld>
            <a:endParaRPr lang="en-US"/>
          </a:p>
        </p:txBody>
      </p:sp>
    </p:spTree>
    <p:extLst>
      <p:ext uri="{BB962C8B-B14F-4D97-AF65-F5344CB8AC3E}">
        <p14:creationId xmlns:p14="http://schemas.microsoft.com/office/powerpoint/2010/main" val="427401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Alex S</a:t>
            </a:r>
            <a:endParaRPr lang="en-US"/>
          </a:p>
          <a:p>
            <a:endParaRPr lang="en-US">
              <a:cs typeface="Calibri"/>
            </a:endParaRPr>
          </a:p>
          <a:p>
            <a:r>
              <a:rPr lang="en-US">
                <a:cs typeface="Calibri"/>
              </a:rPr>
              <a:t>Current systems exist to address the issues associated with power and storage of mobile robots, but many of these methods have serious drawbacks which ultimately limit operational capabilities and range. </a:t>
            </a:r>
          </a:p>
          <a:p>
            <a:endParaRPr lang="en-US">
              <a:cs typeface="Calibri"/>
            </a:endParaRPr>
          </a:p>
          <a:p>
            <a:r>
              <a:rPr lang="en-US">
                <a:cs typeface="Calibri"/>
              </a:rPr>
              <a:t>Some systems utilize onboard power generation or add bigger batteries to overcome power issues, but these solutions suffer from increase weight, cost, and overall robot size. Charging at a stationary dock and performing some kind of item exchange, or being tethered to a power cord are other common methods to address power limitations however these architectures limit the range in which the robot can operate effectively.</a:t>
            </a:r>
          </a:p>
          <a:p>
            <a:r>
              <a:rPr lang="en-US">
                <a:cs typeface="Calibri"/>
              </a:rPr>
              <a:t>So what do we do???</a:t>
            </a:r>
            <a:endParaRPr lang="en-US"/>
          </a:p>
          <a:p>
            <a:endParaRPr lang="en-US"/>
          </a:p>
        </p:txBody>
      </p:sp>
      <p:sp>
        <p:nvSpPr>
          <p:cNvPr id="4" name="Slide Number Placeholder 3"/>
          <p:cNvSpPr>
            <a:spLocks noGrp="1"/>
          </p:cNvSpPr>
          <p:nvPr>
            <p:ph type="sldNum" sz="quarter" idx="5"/>
          </p:nvPr>
        </p:nvSpPr>
        <p:spPr/>
        <p:txBody>
          <a:bodyPr/>
          <a:lstStyle/>
          <a:p>
            <a:fld id="{7A5493AD-B997-4899-B304-450A4F7FA5F0}" type="slidenum">
              <a:rPr lang="en-US" smtClean="0"/>
              <a:t>3</a:t>
            </a:fld>
            <a:endParaRPr lang="en-US"/>
          </a:p>
        </p:txBody>
      </p:sp>
    </p:spTree>
    <p:extLst>
      <p:ext uri="{BB962C8B-B14F-4D97-AF65-F5344CB8AC3E}">
        <p14:creationId xmlns:p14="http://schemas.microsoft.com/office/powerpoint/2010/main" val="162116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Chloe W</a:t>
            </a:r>
          </a:p>
          <a:p>
            <a:r>
              <a:rPr lang="en-US">
                <a:cs typeface="Calibri"/>
              </a:rPr>
              <a:t>In response to these limitations in existing solutions, we are developing a marsupial robotic system. A marsupial is a mammal like a kangaroo that can carry its young. Like its namesake, the field of marsupial robotics is characterized by a larger mother robot which provides support to smaller children robots.</a:t>
            </a:r>
          </a:p>
          <a:p>
            <a:endParaRPr lang="en-US">
              <a:cs typeface="Calibri"/>
            </a:endParaRPr>
          </a:p>
          <a:p>
            <a:r>
              <a:rPr lang="en-US">
                <a:cs typeface="Calibri"/>
              </a:rPr>
              <a:t>Our solution will take this foundation and build upon it by developing charging between the mother and children robots, the ability to dock over uneven terrain, and demonstrate item handoff between the mother and children robots. We plan to build one mother robot with 4 docking ports to support at least two smaller children robots.</a:t>
            </a:r>
          </a:p>
        </p:txBody>
      </p:sp>
      <p:sp>
        <p:nvSpPr>
          <p:cNvPr id="4" name="Slide Number Placeholder 3"/>
          <p:cNvSpPr>
            <a:spLocks noGrp="1"/>
          </p:cNvSpPr>
          <p:nvPr>
            <p:ph type="sldNum" sz="quarter" idx="5"/>
          </p:nvPr>
        </p:nvSpPr>
        <p:spPr/>
        <p:txBody>
          <a:bodyPr/>
          <a:lstStyle/>
          <a:p>
            <a:fld id="{7A5493AD-B997-4899-B304-450A4F7FA5F0}" type="slidenum">
              <a:rPr lang="en-US" smtClean="0"/>
              <a:t>5</a:t>
            </a:fld>
            <a:endParaRPr lang="en-US"/>
          </a:p>
        </p:txBody>
      </p:sp>
    </p:spTree>
    <p:extLst>
      <p:ext uri="{BB962C8B-B14F-4D97-AF65-F5344CB8AC3E}">
        <p14:creationId xmlns:p14="http://schemas.microsoft.com/office/powerpoint/2010/main" val="3189521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Chloe W</a:t>
            </a:r>
          </a:p>
          <a:p>
            <a:pPr>
              <a:defRPr/>
            </a:pPr>
            <a:r>
              <a:rPr lang="en-US">
                <a:cs typeface="Calibri"/>
              </a:rPr>
              <a:t>With all of these goals in mind, it was important to prioritize and narrow our scope. Our primary goal is to develop a locking docking mechanism that assists with alignment and can function even over uneven terrain. With successful docking, the </a:t>
            </a:r>
            <a:r>
              <a:rPr lang="en-US" err="1">
                <a:cs typeface="Calibri"/>
              </a:rPr>
              <a:t>minibots</a:t>
            </a:r>
            <a:r>
              <a:rPr lang="en-US">
                <a:cs typeface="Calibri"/>
              </a:rPr>
              <a:t> will be able to charge from the hub robot.</a:t>
            </a:r>
          </a:p>
          <a:p>
            <a:pPr>
              <a:defRPr/>
            </a:pPr>
            <a:endParaRPr lang="en-US">
              <a:cs typeface="Calibri"/>
            </a:endParaRPr>
          </a:p>
          <a:p>
            <a:pPr>
              <a:defRPr/>
            </a:pPr>
            <a:r>
              <a:rPr lang="en-US">
                <a:cs typeface="Calibri"/>
              </a:rPr>
              <a:t>If time and resources allow, there are some stretch goals we would be curious about pursing. The first of these is item handoff, where the </a:t>
            </a:r>
            <a:r>
              <a:rPr lang="en-US" err="1">
                <a:cs typeface="Calibri"/>
              </a:rPr>
              <a:t>minibots</a:t>
            </a:r>
            <a:r>
              <a:rPr lang="en-US">
                <a:cs typeface="Calibri"/>
              </a:rPr>
              <a:t> may exchange a physical object to the hub. Finally, we may attempt to develop a docking mechanism that allows the hub to carry the </a:t>
            </a:r>
            <a:r>
              <a:rPr lang="en-US" err="1">
                <a:cs typeface="Calibri"/>
              </a:rPr>
              <a:t>minibots</a:t>
            </a:r>
            <a:r>
              <a:rPr lang="en-US">
                <a:cs typeface="Calibri"/>
              </a:rPr>
              <a:t>.</a:t>
            </a:r>
          </a:p>
          <a:p>
            <a:pPr>
              <a:defRPr/>
            </a:pPr>
            <a:endParaRPr lang="en-US">
              <a:cs typeface="Calibri"/>
            </a:endParaRPr>
          </a:p>
          <a:p>
            <a:pPr>
              <a:defRPr/>
            </a:pPr>
            <a:r>
              <a:rPr lang="en-US">
                <a:cs typeface="Calibri"/>
              </a:rPr>
              <a:t>It was also valuable to identify what lies outside our scope. We will not be worrying about a physical interaction with the environment, such as picking up an object in the environment. There will also not be any power generation on the hub due to its complexity.</a:t>
            </a:r>
          </a:p>
        </p:txBody>
      </p:sp>
      <p:sp>
        <p:nvSpPr>
          <p:cNvPr id="4" name="Slide Number Placeholder 3"/>
          <p:cNvSpPr>
            <a:spLocks noGrp="1"/>
          </p:cNvSpPr>
          <p:nvPr>
            <p:ph type="sldNum" sz="quarter" idx="5"/>
          </p:nvPr>
        </p:nvSpPr>
        <p:spPr/>
        <p:txBody>
          <a:bodyPr/>
          <a:lstStyle/>
          <a:p>
            <a:fld id="{7A5493AD-B997-4899-B304-450A4F7FA5F0}" type="slidenum">
              <a:rPr lang="en-US" smtClean="0"/>
              <a:t>6</a:t>
            </a:fld>
            <a:endParaRPr lang="en-US"/>
          </a:p>
        </p:txBody>
      </p:sp>
    </p:spTree>
    <p:extLst>
      <p:ext uri="{BB962C8B-B14F-4D97-AF65-F5344CB8AC3E}">
        <p14:creationId xmlns:p14="http://schemas.microsoft.com/office/powerpoint/2010/main" val="3524439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Naomi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apple-system"/>
              </a:rPr>
              <a:t>Priorities for brainstorming/evaluating ideas: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effectLst/>
                <a:latin typeface="-apple-system"/>
              </a:rPr>
              <a:t>Solution should not actively expend power to remain docked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effectLst/>
                <a:latin typeface="-apple-system"/>
              </a:rPr>
              <a:t>Minimal footprint added to on minibot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effectLst/>
                <a:latin typeface="-apple-system"/>
              </a:rPr>
              <a:t>Minimal complexity (low number of actuators needed)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effectLst/>
                <a:latin typeface="-apple-system"/>
              </a:rPr>
              <a:t>Minimal cost and weight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Make sure to clarify we are not pre-emptively settling on one idea, as we want to create a modular testbed to 3d print solutions and rapidly iterate through any idea with promise</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A5493AD-B997-4899-B304-450A4F7FA5F0}" type="slidenum">
              <a:rPr lang="en-US" smtClean="0"/>
              <a:t>7</a:t>
            </a:fld>
            <a:endParaRPr lang="en-US"/>
          </a:p>
        </p:txBody>
      </p:sp>
    </p:spTree>
    <p:extLst>
      <p:ext uri="{BB962C8B-B14F-4D97-AF65-F5344CB8AC3E}">
        <p14:creationId xmlns:p14="http://schemas.microsoft.com/office/powerpoint/2010/main" val="4025688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Naomi C</a:t>
            </a:r>
            <a:endParaRPr lang="en-US"/>
          </a:p>
          <a:p>
            <a:r>
              <a:rPr lang="en-US"/>
              <a:t>We have developed a suite of tests that act as milestones towards achieving the primary scope of our project: docking over uneven terrain to facilitate charging.</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A5493AD-B997-4899-B304-450A4F7FA5F0}" type="slidenum">
              <a:rPr lang="en-US" smtClean="0"/>
              <a:t>8</a:t>
            </a:fld>
            <a:endParaRPr lang="en-US"/>
          </a:p>
        </p:txBody>
      </p:sp>
    </p:spTree>
    <p:extLst>
      <p:ext uri="{BB962C8B-B14F-4D97-AF65-F5344CB8AC3E}">
        <p14:creationId xmlns:p14="http://schemas.microsoft.com/office/powerpoint/2010/main" val="1575121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Ethan Holand</a:t>
            </a:r>
            <a:br>
              <a:rPr lang="en-US"/>
            </a:br>
            <a:r>
              <a:rPr lang="en-US"/>
              <a:t>To reduce risk, we will develop our system following an incremental process. We will start by making the first iteration </a:t>
            </a:r>
            <a:r>
              <a:rPr lang="en-US" err="1"/>
              <a:t>minibot</a:t>
            </a:r>
            <a:r>
              <a:rPr lang="en-US"/>
              <a:t> – a small wheeled platform capable of basic movement, with flexible mounting points for a docking interface.</a:t>
            </a:r>
          </a:p>
          <a:p>
            <a:r>
              <a:rPr lang="en-US"/>
              <a:t>We will iterate on various designs for interfaces using this platform.</a:t>
            </a:r>
          </a:p>
          <a:p>
            <a:r>
              <a:rPr lang="en-US"/>
              <a:t>Once we find an effective solution, we will develop a larger platform with more robust abilities. This will enable us to test in the outdoor world.</a:t>
            </a:r>
          </a:p>
          <a:p>
            <a:r>
              <a:rPr lang="en-US"/>
              <a:t>We will design the system to have room for future additions, such as an instrument or a payload, if time allots</a:t>
            </a:r>
          </a:p>
        </p:txBody>
      </p:sp>
      <p:sp>
        <p:nvSpPr>
          <p:cNvPr id="4" name="Slide Number Placeholder 3"/>
          <p:cNvSpPr>
            <a:spLocks noGrp="1"/>
          </p:cNvSpPr>
          <p:nvPr>
            <p:ph type="sldNum" sz="quarter" idx="5"/>
          </p:nvPr>
        </p:nvSpPr>
        <p:spPr/>
        <p:txBody>
          <a:bodyPr/>
          <a:lstStyle/>
          <a:p>
            <a:fld id="{7A5493AD-B997-4899-B304-450A4F7FA5F0}" type="slidenum">
              <a:rPr lang="en-US" smtClean="0"/>
              <a:t>9</a:t>
            </a:fld>
            <a:endParaRPr lang="en-US"/>
          </a:p>
        </p:txBody>
      </p:sp>
    </p:spTree>
    <p:extLst>
      <p:ext uri="{BB962C8B-B14F-4D97-AF65-F5344CB8AC3E}">
        <p14:creationId xmlns:p14="http://schemas.microsoft.com/office/powerpoint/2010/main" val="1033384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Ethan Holand</a:t>
            </a:r>
            <a:br>
              <a:rPr lang="en-US"/>
            </a:br>
            <a:r>
              <a:rPr lang="en-US"/>
              <a:t>We will similarly iterate through a test stand to represent the hub robot. We will begin by building a simple flat wall with a swappable charging interface port. </a:t>
            </a:r>
            <a:br>
              <a:rPr lang="en-US"/>
            </a:br>
            <a:r>
              <a:rPr lang="en-US"/>
              <a:t>This will be used for </a:t>
            </a:r>
            <a:r>
              <a:rPr lang="en-US" err="1"/>
              <a:t>prelinary</a:t>
            </a:r>
            <a:r>
              <a:rPr lang="en-US"/>
              <a:t> tests of the interface.</a:t>
            </a:r>
          </a:p>
          <a:p>
            <a:r>
              <a:rPr lang="en-US"/>
              <a:t>We will next mount it on a 3-axis gimbal to emulate the potential range of misalignment we may encounter. This will enable tests to be varied across the expected range, and repeatable. Once this is demonstrated, we will implement the most successful solution to a mobile robot hub with multiple docking ports.</a:t>
            </a:r>
          </a:p>
        </p:txBody>
      </p:sp>
      <p:sp>
        <p:nvSpPr>
          <p:cNvPr id="4" name="Slide Number Placeholder 3"/>
          <p:cNvSpPr>
            <a:spLocks noGrp="1"/>
          </p:cNvSpPr>
          <p:nvPr>
            <p:ph type="sldNum" sz="quarter" idx="5"/>
          </p:nvPr>
        </p:nvSpPr>
        <p:spPr/>
        <p:txBody>
          <a:bodyPr/>
          <a:lstStyle/>
          <a:p>
            <a:fld id="{7A5493AD-B997-4899-B304-450A4F7FA5F0}" type="slidenum">
              <a:rPr lang="en-US" smtClean="0"/>
              <a:t>10</a:t>
            </a:fld>
            <a:endParaRPr lang="en-US"/>
          </a:p>
        </p:txBody>
      </p:sp>
    </p:spTree>
    <p:extLst>
      <p:ext uri="{BB962C8B-B14F-4D97-AF65-F5344CB8AC3E}">
        <p14:creationId xmlns:p14="http://schemas.microsoft.com/office/powerpoint/2010/main" val="3428219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2.xml"/><Relationship Id="rId7" Type="http://schemas.openxmlformats.org/officeDocument/2006/relationships/image" Target="../media/image72.jpeg"/><Relationship Id="rId12"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notesSlide" Target="../notesSlides/notesSlide16.xml"/><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gi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9.gif"/><Relationship Id="rId5" Type="http://schemas.openxmlformats.org/officeDocument/2006/relationships/image" Target="../media/image78.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7.xml"/><Relationship Id="rId7" Type="http://schemas.openxmlformats.org/officeDocument/2006/relationships/image" Target="../media/image83.gi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notesSlide" Target="../notesSlides/notesSlide18.xml"/><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3.png"/><Relationship Id="rId7"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4.png"/><Relationship Id="rId10" Type="http://schemas.openxmlformats.org/officeDocument/2006/relationships/image" Target="../media/image89.png"/><Relationship Id="rId4" Type="http://schemas.openxmlformats.org/officeDocument/2006/relationships/image" Target="../media/image75.png"/><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8" Type="http://schemas.openxmlformats.org/officeDocument/2006/relationships/hyperlink" Target="https://youtu.be/okxFEFh7-1E" TargetMode="External"/><Relationship Id="rId3" Type="http://schemas.openxmlformats.org/officeDocument/2006/relationships/hyperlink" Target="https://phys.org/news/2006-02-swarm-behavior.html" TargetMode="External"/><Relationship Id="rId7" Type="http://schemas.openxmlformats.org/officeDocument/2006/relationships/hyperlink" Target="https://ieeexplore.ieee.org/document/6885778" TargetMode="External"/><Relationship Id="rId12" Type="http://schemas.openxmlformats.org/officeDocument/2006/relationships/hyperlink" Target="https://www.irobot.com/en_US/roomba-vacuuming/robot-vacuum-irobot-roomba-s9-plus/S955020.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youtu.be/lHyu_yog6CA" TargetMode="External"/><Relationship Id="rId11" Type="http://schemas.openxmlformats.org/officeDocument/2006/relationships/hyperlink" Target="https://ieeexplore.ieee.org/document/5189756" TargetMode="External"/><Relationship Id="rId5" Type="http://schemas.openxmlformats.org/officeDocument/2006/relationships/hyperlink" Target="https://www.npr.org/sections/thetwo-way/2014/08/14/340362573/do-not-fear-this-giant-robot-swarm" TargetMode="External"/><Relationship Id="rId10" Type="http://schemas.openxmlformats.org/officeDocument/2006/relationships/hyperlink" Target="http://www.swarmrobot.org/PowerDockingStation.html" TargetMode="External"/><Relationship Id="rId4" Type="http://schemas.openxmlformats.org/officeDocument/2006/relationships/hyperlink" Target="https://arstechnica.com/science/2014/08/thousand-robot-swarm-assembles-itself-into-shapes/" TargetMode="External"/><Relationship Id="rId9" Type="http://schemas.openxmlformats.org/officeDocument/2006/relationships/hyperlink" Target="https://ieeexplore.ieee.org/document/7090497/figures#figure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98.png"/><Relationship Id="rId4" Type="http://schemas.openxmlformats.org/officeDocument/2006/relationships/image" Target="../media/image9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mailto:epiccapstoneproject@northeastern.onmicrosoft.com" TargetMode="Externa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708078A-C9C9-FFDC-3CE8-01A519DD4401}"/>
              </a:ext>
            </a:extLst>
          </p:cNvPr>
          <p:cNvPicPr>
            <a:picLocks noChangeAspect="1"/>
          </p:cNvPicPr>
          <p:nvPr/>
        </p:nvPicPr>
        <p:blipFill rotWithShape="1">
          <a:blip r:embed="rId3">
            <a:alphaModFix amt="50000"/>
          </a:blip>
          <a:srcRect/>
          <a:stretch/>
        </p:blipFill>
        <p:spPr>
          <a:xfrm>
            <a:off x="20" y="1"/>
            <a:ext cx="12191980" cy="6857999"/>
          </a:xfrm>
          <a:prstGeom prst="rect">
            <a:avLst/>
          </a:prstGeom>
        </p:spPr>
      </p:pic>
      <p:sp>
        <p:nvSpPr>
          <p:cNvPr id="2" name="Title 1"/>
          <p:cNvSpPr>
            <a:spLocks noGrp="1"/>
          </p:cNvSpPr>
          <p:nvPr>
            <p:ph type="ctrTitle"/>
          </p:nvPr>
        </p:nvSpPr>
        <p:spPr>
          <a:xfrm>
            <a:off x="1524000" y="637730"/>
            <a:ext cx="9144000" cy="2900518"/>
          </a:xfrm>
        </p:spPr>
        <p:txBody>
          <a:bodyPr>
            <a:normAutofit/>
          </a:bodyPr>
          <a:lstStyle/>
          <a:p>
            <a:r>
              <a:rPr lang="en-US" b="1">
                <a:solidFill>
                  <a:srgbClr val="FFFFFF"/>
                </a:solidFill>
              </a:rPr>
              <a:t>Swarm Crawler Robotics</a:t>
            </a:r>
            <a:br>
              <a:rPr lang="en-US" b="1">
                <a:solidFill>
                  <a:srgbClr val="FFFFFF"/>
                </a:solidFill>
              </a:rPr>
            </a:br>
            <a:r>
              <a:rPr lang="en-US" b="1" err="1">
                <a:solidFill>
                  <a:srgbClr val="FFFFFF"/>
                </a:solidFill>
              </a:rPr>
              <a:t>Heilmeier</a:t>
            </a:r>
            <a:r>
              <a:rPr lang="en-US" b="1">
                <a:solidFill>
                  <a:srgbClr val="FFFFFF"/>
                </a:solidFill>
              </a:rPr>
              <a:t> Presentation 2</a:t>
            </a:r>
          </a:p>
        </p:txBody>
      </p:sp>
      <p:sp>
        <p:nvSpPr>
          <p:cNvPr id="3" name="Subtitle 2"/>
          <p:cNvSpPr>
            <a:spLocks noGrp="1"/>
          </p:cNvSpPr>
          <p:nvPr>
            <p:ph type="subTitle" idx="1"/>
          </p:nvPr>
        </p:nvSpPr>
        <p:spPr>
          <a:xfrm>
            <a:off x="1524000" y="3674772"/>
            <a:ext cx="9144000" cy="1098395"/>
          </a:xfrm>
        </p:spPr>
        <p:txBody>
          <a:bodyPr>
            <a:normAutofit/>
          </a:bodyPr>
          <a:lstStyle/>
          <a:p>
            <a:r>
              <a:rPr lang="en-US" dirty="0">
                <a:solidFill>
                  <a:srgbClr val="FFFFFF"/>
                </a:solidFill>
              </a:rPr>
              <a:t>Ethan </a:t>
            </a:r>
            <a:r>
              <a:rPr lang="en-US" dirty="0" err="1">
                <a:solidFill>
                  <a:srgbClr val="FFFFFF"/>
                </a:solidFill>
              </a:rPr>
              <a:t>Holand</a:t>
            </a:r>
            <a:r>
              <a:rPr lang="en-US" dirty="0">
                <a:solidFill>
                  <a:srgbClr val="FFFFFF"/>
                </a:solidFill>
              </a:rPr>
              <a:t>, Chloe Wilson, Ethan </a:t>
            </a:r>
            <a:r>
              <a:rPr lang="en-US" dirty="0" err="1">
                <a:solidFill>
                  <a:srgbClr val="FFFFFF"/>
                </a:solidFill>
              </a:rPr>
              <a:t>Muhlon</a:t>
            </a:r>
            <a:r>
              <a:rPr lang="en-US" dirty="0">
                <a:solidFill>
                  <a:srgbClr val="FFFFFF"/>
                </a:solidFill>
              </a:rPr>
              <a:t>, Alex </a:t>
            </a:r>
            <a:r>
              <a:rPr lang="en-US" dirty="0" err="1">
                <a:solidFill>
                  <a:srgbClr val="FFFFFF"/>
                </a:solidFill>
              </a:rPr>
              <a:t>Storrer</a:t>
            </a:r>
            <a:r>
              <a:rPr lang="en-US" dirty="0">
                <a:solidFill>
                  <a:srgbClr val="FFFFFF"/>
                </a:solidFill>
              </a:rPr>
              <a:t>, Naomi Cooke</a:t>
            </a:r>
          </a:p>
        </p:txBody>
      </p:sp>
      <p:pic>
        <p:nvPicPr>
          <p:cNvPr id="6" name="Picture 5">
            <a:extLst>
              <a:ext uri="{FF2B5EF4-FFF2-40B4-BE49-F238E27FC236}">
                <a16:creationId xmlns:a16="http://schemas.microsoft.com/office/drawing/2014/main" id="{5597AE30-C531-4B75-A569-6C91904BF46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6" b="94949" l="9804" r="89706">
                        <a14:foregroundMark x1="28922" y1="83333" x2="54902" y2="94949"/>
                        <a14:foregroundMark x1="54902" y1="94949" x2="64216" y2="91919"/>
                      </a14:backgroundRemoval>
                    </a14:imgEffect>
                  </a14:imgLayer>
                </a14:imgProps>
              </a:ext>
            </a:extLst>
          </a:blip>
          <a:stretch>
            <a:fillRect/>
          </a:stretch>
        </p:blipFill>
        <p:spPr>
          <a:xfrm>
            <a:off x="2008996" y="3966036"/>
            <a:ext cx="1314179" cy="1275527"/>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96B08455-68DB-4486-846D-3DA5633995F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71" b="95111" l="9871" r="95387">
                        <a14:foregroundMark x1="49170" y1="35701" x2="58856" y2="33856"/>
                        <a14:foregroundMark x1="58856" y1="33856" x2="64483" y2="34594"/>
                        <a14:foregroundMark x1="49446" y1="72048" x2="43173" y2="88100"/>
                        <a14:foregroundMark x1="43173" y1="88100" x2="73155" y2="92989"/>
                        <a14:foregroundMark x1="76845" y1="89022" x2="69834" y2="69373"/>
                        <a14:foregroundMark x1="69834" y1="69373" x2="81919" y2="76661"/>
                        <a14:foregroundMark x1="81919" y1="76661" x2="85148" y2="86624"/>
                        <a14:foregroundMark x1="85148" y1="86624" x2="68358" y2="92251"/>
                        <a14:foregroundMark x1="68358" y1="92251" x2="40129" y2="92159"/>
                        <a14:foregroundMark x1="40129" y1="92159" x2="40406" y2="79889"/>
                        <a14:foregroundMark x1="40406" y1="79889" x2="43266" y2="77122"/>
                        <a14:foregroundMark x1="48616" y1="70203" x2="39576" y2="76199"/>
                        <a14:foregroundMark x1="39576" y1="76199" x2="39391" y2="76568"/>
                        <a14:foregroundMark x1="86900" y1="78875" x2="91052" y2="88469"/>
                        <a14:foregroundMark x1="91052" y1="88469" x2="78598" y2="96033"/>
                        <a14:foregroundMark x1="78598" y1="96033" x2="41052" y2="95111"/>
                        <a14:foregroundMark x1="41052" y1="95111" x2="34317" y2="90314"/>
                        <a14:foregroundMark x1="34317" y1="90314" x2="35978" y2="84410"/>
                        <a14:foregroundMark x1="34686" y1="81089" x2="29151" y2="95849"/>
                        <a14:foregroundMark x1="29151" y1="95849" x2="46956" y2="99539"/>
                        <a14:foregroundMark x1="46956" y1="99539" x2="91974" y2="98247"/>
                        <a14:foregroundMark x1="91974" y1="98247" x2="95387" y2="88284"/>
                        <a14:foregroundMark x1="95387" y1="88284" x2="84779" y2="74354"/>
                        <a14:foregroundMark x1="84779" y1="74354" x2="83210" y2="73432"/>
                        <a14:foregroundMark x1="48801" y1="59133" x2="49734" y2="60492"/>
                        <a14:backgroundMark x1="40775" y1="39391" x2="39668" y2="30166"/>
                        <a14:backgroundMark x1="39668" y1="30166" x2="36993" y2="27768"/>
                        <a14:backgroundMark x1="76292" y1="14576" x2="81365" y2="26845"/>
                        <a14:backgroundMark x1="81365" y1="26845" x2="87085" y2="32288"/>
                        <a14:backgroundMark x1="87085" y1="32288" x2="88745" y2="37454"/>
                        <a14:backgroundMark x1="71956" y1="62731" x2="83395" y2="59133"/>
                        <a14:backgroundMark x1="45664" y1="61900" x2="35055" y2="66513"/>
                        <a14:backgroundMark x1="49001" y1="61099" x2="49815" y2="64668"/>
                        <a14:backgroundMark x1="46679" y1="56642" x2="47786" y2="58764"/>
                        <a14:backgroundMark x1="48155" y1="61624" x2="50646" y2="64483"/>
                      </a14:backgroundRemoval>
                    </a14:imgEffect>
                  </a14:imgLayer>
                </a14:imgProps>
              </a:ext>
              <a:ext uri="{28A0092B-C50C-407E-A947-70E740481C1C}">
                <a14:useLocalDpi xmlns:a14="http://schemas.microsoft.com/office/drawing/2010/main" val="0"/>
              </a:ext>
            </a:extLst>
          </a:blip>
          <a:srcRect l="35199" t="30687" r="16121" b="17488"/>
          <a:stretch/>
        </p:blipFill>
        <p:spPr>
          <a:xfrm>
            <a:off x="7445443" y="4079654"/>
            <a:ext cx="1091405" cy="1161909"/>
          </a:xfrm>
          <a:prstGeom prst="rect">
            <a:avLst/>
          </a:prstGeom>
        </p:spPr>
      </p:pic>
      <p:pic>
        <p:nvPicPr>
          <p:cNvPr id="8" name="Picture 7">
            <a:extLst>
              <a:ext uri="{FF2B5EF4-FFF2-40B4-BE49-F238E27FC236}">
                <a16:creationId xmlns:a16="http://schemas.microsoft.com/office/drawing/2014/main" id="{A8D584FD-0FC3-4405-B1E8-783E22471D6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8128" y1="22642" x2="64039" y2="30189"/>
                      </a14:backgroundRemoval>
                    </a14:imgEffect>
                  </a14:imgLayer>
                </a14:imgProps>
              </a:ext>
            </a:extLst>
          </a:blip>
          <a:srcRect l="13197" t="13271" r="12418" b="12995"/>
          <a:stretch/>
        </p:blipFill>
        <p:spPr>
          <a:xfrm>
            <a:off x="3837509" y="4115365"/>
            <a:ext cx="1043796" cy="1080550"/>
          </a:xfrm>
          <a:prstGeom prst="rect">
            <a:avLst/>
          </a:prstGeom>
        </p:spPr>
      </p:pic>
      <p:pic>
        <p:nvPicPr>
          <p:cNvPr id="10" name="Picture 9">
            <a:extLst>
              <a:ext uri="{FF2B5EF4-FFF2-40B4-BE49-F238E27FC236}">
                <a16:creationId xmlns:a16="http://schemas.microsoft.com/office/drawing/2014/main" id="{CC3D2B21-28D2-45DA-8AA2-03144D9F38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21" b="94643" l="9948" r="89529">
                        <a14:foregroundMark x1="36126" y1="93750" x2="52356" y2="94643"/>
                      </a14:backgroundRemoval>
                    </a14:imgEffect>
                    <a14:imgEffect>
                      <a14:brightnessContrast bright="21000"/>
                    </a14:imgEffect>
                  </a14:imgLayer>
                </a14:imgProps>
              </a:ext>
            </a:extLst>
          </a:blip>
          <a:stretch>
            <a:fillRect/>
          </a:stretch>
        </p:blipFill>
        <p:spPr>
          <a:xfrm>
            <a:off x="8963010" y="3903035"/>
            <a:ext cx="1291934" cy="1515148"/>
          </a:xfrm>
          <a:prstGeom prst="rect">
            <a:avLst/>
          </a:prstGeom>
        </p:spPr>
      </p:pic>
      <p:pic>
        <p:nvPicPr>
          <p:cNvPr id="11" name="Picture 10">
            <a:extLst>
              <a:ext uri="{FF2B5EF4-FFF2-40B4-BE49-F238E27FC236}">
                <a16:creationId xmlns:a16="http://schemas.microsoft.com/office/drawing/2014/main" id="{30C8704B-2D33-4925-8166-6840476D58C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859" b="92019" l="9953" r="89573">
                        <a14:foregroundMark x1="47867" y1="85915" x2="57820" y2="79812"/>
                        <a14:foregroundMark x1="11374" y1="74648" x2="39336" y2="83099"/>
                        <a14:foregroundMark x1="39336" y1="83099" x2="64455" y2="78404"/>
                        <a14:foregroundMark x1="64455" y1="78404" x2="51659" y2="57746"/>
                        <a14:foregroundMark x1="51659" y1="57746" x2="50237" y2="45540"/>
                        <a14:foregroundMark x1="75355" y1="79812" x2="52607" y2="83568"/>
                        <a14:foregroundMark x1="57820" y1="88263" x2="49289" y2="92019"/>
                        <a14:backgroundMark x1="25592" y1="59155" x2="20853" y2="28638"/>
                        <a14:backgroundMark x1="73934" y1="62441" x2="79147" y2="52113"/>
                      </a14:backgroundRemoval>
                    </a14:imgEffect>
                  </a14:imgLayer>
                </a14:imgProps>
              </a:ext>
            </a:extLst>
          </a:blip>
          <a:srcRect l="18814" t="6449" r="21961" b="14926"/>
          <a:stretch/>
        </p:blipFill>
        <p:spPr>
          <a:xfrm>
            <a:off x="5643295" y="3920388"/>
            <a:ext cx="951779" cy="1275527"/>
          </a:xfrm>
          <a:prstGeom prst="rect">
            <a:avLst/>
          </a:prstGeom>
        </p:spPr>
      </p:pic>
      <p:sp>
        <p:nvSpPr>
          <p:cNvPr id="12" name="Subtitle 2">
            <a:extLst>
              <a:ext uri="{FF2B5EF4-FFF2-40B4-BE49-F238E27FC236}">
                <a16:creationId xmlns:a16="http://schemas.microsoft.com/office/drawing/2014/main" id="{A7EE4CD9-BBD5-D1CF-C048-670A72F82D68}"/>
              </a:ext>
            </a:extLst>
          </p:cNvPr>
          <p:cNvSpPr txBox="1">
            <a:spLocks/>
          </p:cNvSpPr>
          <p:nvPr/>
        </p:nvSpPr>
        <p:spPr>
          <a:xfrm>
            <a:off x="1102452" y="5728410"/>
            <a:ext cx="9987096" cy="1098395"/>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i="1" dirty="0">
                <a:solidFill>
                  <a:srgbClr val="FFFFFF"/>
                </a:solidFill>
              </a:rPr>
              <a:t>In collaboration with an EECE Capstone team:</a:t>
            </a:r>
          </a:p>
          <a:p>
            <a:r>
              <a:rPr lang="en-US" i="1" dirty="0">
                <a:solidFill>
                  <a:srgbClr val="FFFFFF"/>
                </a:solidFill>
              </a:rPr>
              <a:t>Jarrod Homer, </a:t>
            </a:r>
            <a:r>
              <a:rPr lang="en-US" i="1" dirty="0" err="1">
                <a:solidFill>
                  <a:srgbClr val="FFFFFF"/>
                </a:solidFill>
              </a:rPr>
              <a:t>Maulik</a:t>
            </a:r>
            <a:r>
              <a:rPr lang="en-US" i="1" dirty="0">
                <a:solidFill>
                  <a:srgbClr val="FFFFFF"/>
                </a:solidFill>
              </a:rPr>
              <a:t> Patel, Ben-</a:t>
            </a:r>
            <a:r>
              <a:rPr lang="en-US" i="1" dirty="0" err="1">
                <a:solidFill>
                  <a:srgbClr val="FFFFFF"/>
                </a:solidFill>
              </a:rPr>
              <a:t>oni</a:t>
            </a:r>
            <a:r>
              <a:rPr lang="en-US" i="1" dirty="0">
                <a:solidFill>
                  <a:srgbClr val="FFFFFF"/>
                </a:solidFill>
              </a:rPr>
              <a:t> </a:t>
            </a:r>
            <a:r>
              <a:rPr lang="en-US" i="1" dirty="0" err="1">
                <a:solidFill>
                  <a:srgbClr val="FFFFFF"/>
                </a:solidFill>
              </a:rPr>
              <a:t>Vainqueur</a:t>
            </a:r>
            <a:r>
              <a:rPr lang="en-US" i="1" dirty="0">
                <a:solidFill>
                  <a:srgbClr val="FFFFFF"/>
                </a:solidFill>
              </a:rPr>
              <a:t>, </a:t>
            </a:r>
            <a:r>
              <a:rPr lang="en-US" i="1" dirty="0" err="1">
                <a:solidFill>
                  <a:srgbClr val="FFFFFF"/>
                </a:solidFill>
              </a:rPr>
              <a:t>Musheera</a:t>
            </a:r>
            <a:r>
              <a:rPr lang="en-US" i="1" dirty="0">
                <a:solidFill>
                  <a:srgbClr val="FFFFFF"/>
                </a:solidFill>
              </a:rPr>
              <a:t> </a:t>
            </a:r>
            <a:r>
              <a:rPr lang="en-US" i="1" dirty="0" err="1">
                <a:solidFill>
                  <a:srgbClr val="FFFFFF"/>
                </a:solidFill>
              </a:rPr>
              <a:t>Khandaker</a:t>
            </a:r>
            <a:r>
              <a:rPr lang="en-US" i="1" dirty="0">
                <a:solidFill>
                  <a:srgbClr val="FFFFFF"/>
                </a:solidFill>
              </a:rPr>
              <a:t>, David </a:t>
            </a:r>
            <a:r>
              <a:rPr lang="en-US" i="1" dirty="0" err="1">
                <a:solidFill>
                  <a:srgbClr val="FFFFFF"/>
                </a:solidFill>
              </a:rPr>
              <a:t>Antaki</a:t>
            </a:r>
            <a:endParaRPr lang="en-US" i="1" dirty="0">
              <a:solidFill>
                <a:srgbClr val="FFFFFF"/>
              </a:solidFill>
            </a:endParaRPr>
          </a:p>
        </p:txBody>
      </p:sp>
      <p:cxnSp>
        <p:nvCxnSpPr>
          <p:cNvPr id="14" name="Straight Connector 13">
            <a:extLst>
              <a:ext uri="{FF2B5EF4-FFF2-40B4-BE49-F238E27FC236}">
                <a16:creationId xmlns:a16="http://schemas.microsoft.com/office/drawing/2014/main" id="{7644499F-FF2A-42D5-ADB0-0428EBD21604}"/>
              </a:ext>
            </a:extLst>
          </p:cNvPr>
          <p:cNvCxnSpPr>
            <a:cxnSpLocks/>
          </p:cNvCxnSpPr>
          <p:nvPr/>
        </p:nvCxnSpPr>
        <p:spPr>
          <a:xfrm>
            <a:off x="2341266" y="2260879"/>
            <a:ext cx="471241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B11BED8-331B-464C-BCCD-DDCB93AF2C60}"/>
              </a:ext>
            </a:extLst>
          </p:cNvPr>
          <p:cNvSpPr txBox="1"/>
          <p:nvPr/>
        </p:nvSpPr>
        <p:spPr>
          <a:xfrm rot="21177904">
            <a:off x="2228230" y="571942"/>
            <a:ext cx="4938482" cy="1323439"/>
          </a:xfrm>
          <a:prstGeom prst="rect">
            <a:avLst/>
          </a:prstGeom>
          <a:noFill/>
        </p:spPr>
        <p:txBody>
          <a:bodyPr wrap="square" rtlCol="0">
            <a:spAutoFit/>
          </a:bodyPr>
          <a:lstStyle/>
          <a:p>
            <a:r>
              <a:rPr lang="en-US" sz="8000">
                <a:solidFill>
                  <a:srgbClr val="FF0000"/>
                </a:solidFill>
                <a:latin typeface="Comic Sans MS" panose="030F0702030302020204" pitchFamily="66" charset="0"/>
              </a:rPr>
              <a:t>Marsupial</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par>
                                <p:cTn id="11" presetID="10" presetClass="entr" presetSubtype="0" fill="hold" nodeType="withEffect">
                                  <p:stCondLst>
                                    <p:cond delay="1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00"/>
                                        <p:tgtEl>
                                          <p:spTgt spid="10"/>
                                        </p:tgtEl>
                                      </p:cBhvr>
                                    </p:animEffect>
                                  </p:childTnLst>
                                </p:cTn>
                              </p:par>
                              <p:par>
                                <p:cTn id="14" presetID="10" presetClass="entr" presetSubtype="0" fill="hold" nodeType="withEffect">
                                  <p:stCondLst>
                                    <p:cond delay="1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00"/>
                                        <p:tgtEl>
                                          <p:spTgt spid="7"/>
                                        </p:tgtEl>
                                      </p:cBhvr>
                                    </p:animEffect>
                                  </p:childTnLst>
                                </p:cTn>
                              </p:par>
                              <p:par>
                                <p:cTn id="17" presetID="10" presetClass="entr" presetSubtype="0" fill="hold" nodeType="withEffect">
                                  <p:stCondLst>
                                    <p:cond delay="1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00"/>
                                        <p:tgtEl>
                                          <p:spTgt spid="11"/>
                                        </p:tgtEl>
                                      </p:cBhvr>
                                    </p:animEffect>
                                  </p:childTnLst>
                                </p:cTn>
                              </p:par>
                              <p:par>
                                <p:cTn id="20" presetID="10" presetClass="entr" presetSubtype="0" fill="hold"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700"/>
                                        <p:tgtEl>
                                          <p:spTgt spid="8"/>
                                        </p:tgtEl>
                                      </p:cBhvr>
                                    </p:animEffect>
                                  </p:childTnLst>
                                </p:cTn>
                              </p:par>
                              <p:par>
                                <p:cTn id="23" presetID="10" presetClass="entr" presetSubtype="0" fill="hold" nodeType="withEffect">
                                  <p:stCondLst>
                                    <p:cond delay="1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00"/>
                                        <p:tgtEl>
                                          <p:spTgt spid="6"/>
                                        </p:tgtEl>
                                      </p:cBhvr>
                                    </p:animEffect>
                                  </p:childTnLst>
                                </p:cTn>
                              </p:par>
                              <p:par>
                                <p:cTn id="26" presetID="10" presetClass="entr" presetSubtype="0" fill="hold" grpId="0" nodeType="withEffect">
                                  <p:stCondLst>
                                    <p:cond delay="2000"/>
                                  </p:stCondLst>
                                  <p:iterate>
                                    <p:tmPct val="10000"/>
                                  </p:iterate>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700"/>
                                        <p:tgtEl>
                                          <p:spTgt spid="12">
                                            <p:txEl>
                                              <p:pRg st="0" end="0"/>
                                            </p:txEl>
                                          </p:spTgt>
                                        </p:tgtEl>
                                      </p:cBhvr>
                                    </p:animEffect>
                                  </p:childTnLst>
                                </p:cTn>
                              </p:par>
                              <p:par>
                                <p:cTn id="29" presetID="10" presetClass="entr" presetSubtype="0" fill="hold" grpId="0" nodeType="withEffect">
                                  <p:stCondLst>
                                    <p:cond delay="2000"/>
                                  </p:stCondLst>
                                  <p:iterate>
                                    <p:tmPct val="10000"/>
                                  </p:iterate>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700"/>
                                        <p:tgtEl>
                                          <p:spTgt spid="1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1000"/>
                                        <p:tgtEl>
                                          <p:spTgt spid="1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2" grpId="0" uiExpand="1" build="p"/>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D3DAED-BF63-53F4-C4C8-6F21FBBE27A4}"/>
              </a:ext>
            </a:extLst>
          </p:cNvPr>
          <p:cNvPicPr>
            <a:picLocks noChangeAspect="1"/>
          </p:cNvPicPr>
          <p:nvPr/>
        </p:nvPicPr>
        <p:blipFill>
          <a:blip r:embed="rId3"/>
          <a:stretch>
            <a:fillRect/>
          </a:stretch>
        </p:blipFill>
        <p:spPr>
          <a:xfrm rot="20993993">
            <a:off x="9104574" y="4728684"/>
            <a:ext cx="2151476" cy="2155431"/>
          </a:xfrm>
          <a:prstGeom prst="rect">
            <a:avLst/>
          </a:prstGeom>
        </p:spPr>
      </p:pic>
      <p:sp>
        <p:nvSpPr>
          <p:cNvPr id="21" name="Rectangle 20">
            <a:extLst>
              <a:ext uri="{FF2B5EF4-FFF2-40B4-BE49-F238E27FC236}">
                <a16:creationId xmlns:a16="http://schemas.microsoft.com/office/drawing/2014/main" id="{D0D31BD6-7C7F-40A2-1B1B-D73A9754F847}"/>
              </a:ext>
            </a:extLst>
          </p:cNvPr>
          <p:cNvSpPr/>
          <p:nvPr/>
        </p:nvSpPr>
        <p:spPr>
          <a:xfrm>
            <a:off x="4287735" y="1783552"/>
            <a:ext cx="3632399" cy="3011893"/>
          </a:xfrm>
          <a:prstGeom prst="rect">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b="1">
                <a:solidFill>
                  <a:schemeClr val="tx1"/>
                </a:solidFill>
              </a:rPr>
              <a:t>Hub V1.5</a:t>
            </a:r>
            <a:endParaRPr lang="en-US"/>
          </a:p>
          <a:p>
            <a:r>
              <a:rPr lang="en-US" i="1">
                <a:solidFill>
                  <a:schemeClr val="tx1"/>
                </a:solidFill>
              </a:rPr>
              <a:t>Design Specs: </a:t>
            </a:r>
            <a:endParaRPr lang="en-US" i="1">
              <a:solidFill>
                <a:schemeClr val="tx1"/>
              </a:solidFill>
              <a:ea typeface="Calibri"/>
              <a:cs typeface="Calibri"/>
            </a:endParaRPr>
          </a:p>
          <a:p>
            <a:pPr marL="285750" indent="-285750">
              <a:buFont typeface="Arial" panose="020B0604020202020204" pitchFamily="34" charset="0"/>
              <a:buChar char="•"/>
            </a:pPr>
            <a:r>
              <a:rPr lang="en-US">
                <a:solidFill>
                  <a:schemeClr val="tx1"/>
                </a:solidFill>
              </a:rPr>
              <a:t>V1 system mounted on gimbal</a:t>
            </a:r>
            <a:endParaRPr lang="en-US">
              <a:solidFill>
                <a:schemeClr val="tx1"/>
              </a:solidFill>
              <a:ea typeface="Calibri"/>
              <a:cs typeface="Calibri"/>
            </a:endParaRPr>
          </a:p>
          <a:p>
            <a:pPr marL="285750" indent="-285750">
              <a:buFont typeface="Arial" panose="020B0604020202020204" pitchFamily="34" charset="0"/>
              <a:buChar char="•"/>
            </a:pPr>
            <a:r>
              <a:rPr lang="en-US">
                <a:solidFill>
                  <a:schemeClr val="tx1"/>
                </a:solidFill>
              </a:rPr>
              <a:t>Adjustable roll, pitch, yaw</a:t>
            </a:r>
            <a:endParaRPr lang="en-US">
              <a:solidFill>
                <a:schemeClr val="tx1"/>
              </a:solidFill>
              <a:ea typeface="Calibri"/>
              <a:cs typeface="Calibri"/>
            </a:endParaRPr>
          </a:p>
          <a:p>
            <a:r>
              <a:rPr lang="en-US" i="1">
                <a:solidFill>
                  <a:schemeClr val="tx1"/>
                </a:solidFill>
              </a:rPr>
              <a:t>Goal: </a:t>
            </a:r>
            <a:endParaRPr lang="en-US" i="1">
              <a:solidFill>
                <a:schemeClr val="tx1"/>
              </a:solidFill>
              <a:ea typeface="Calibri"/>
              <a:cs typeface="Calibri"/>
            </a:endParaRPr>
          </a:p>
          <a:p>
            <a:pPr marL="285750" indent="-285750">
              <a:buFont typeface="Arial" panose="020B0604020202020204" pitchFamily="34" charset="0"/>
              <a:buChar char="•"/>
            </a:pPr>
            <a:r>
              <a:rPr lang="en-US">
                <a:solidFill>
                  <a:schemeClr val="tx1"/>
                </a:solidFill>
              </a:rPr>
              <a:t>Demonstrate docking on </a:t>
            </a:r>
            <a:r>
              <a:rPr lang="en-US" b="1">
                <a:solidFill>
                  <a:schemeClr val="tx1"/>
                </a:solidFill>
              </a:rPr>
              <a:t>uneven, angled terrain</a:t>
            </a:r>
          </a:p>
          <a:p>
            <a:pPr marL="285750" indent="-285750">
              <a:buFont typeface="Arial" panose="020B0604020202020204" pitchFamily="34" charset="0"/>
              <a:buChar char="•"/>
            </a:pPr>
            <a:r>
              <a:rPr lang="en-US">
                <a:solidFill>
                  <a:schemeClr val="tx1"/>
                </a:solidFill>
                <a:ea typeface="Calibri"/>
                <a:cs typeface="Calibri"/>
              </a:rPr>
              <a:t>Test reliability of docking </a:t>
            </a:r>
          </a:p>
        </p:txBody>
      </p:sp>
      <p:sp>
        <p:nvSpPr>
          <p:cNvPr id="22" name="Rectangle 21">
            <a:extLst>
              <a:ext uri="{FF2B5EF4-FFF2-40B4-BE49-F238E27FC236}">
                <a16:creationId xmlns:a16="http://schemas.microsoft.com/office/drawing/2014/main" id="{C04DAF0A-19E2-9622-FFEC-085377BEBA77}"/>
              </a:ext>
            </a:extLst>
          </p:cNvPr>
          <p:cNvSpPr/>
          <p:nvPr/>
        </p:nvSpPr>
        <p:spPr>
          <a:xfrm>
            <a:off x="8188617" y="1783551"/>
            <a:ext cx="3807225" cy="3011893"/>
          </a:xfrm>
          <a:prstGeom prst="rect">
            <a:avLst/>
          </a:prstGeom>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b="1">
                <a:solidFill>
                  <a:schemeClr val="tx1"/>
                </a:solidFill>
              </a:rPr>
              <a:t>Hub V2</a:t>
            </a:r>
            <a:endParaRPr lang="en-US"/>
          </a:p>
          <a:p>
            <a:r>
              <a:rPr lang="en-US" i="1">
                <a:solidFill>
                  <a:schemeClr val="tx1"/>
                </a:solidFill>
              </a:rPr>
              <a:t>Design Specs: </a:t>
            </a:r>
            <a:endParaRPr lang="en-US" i="1">
              <a:solidFill>
                <a:schemeClr val="tx1"/>
              </a:solidFill>
              <a:ea typeface="Calibri"/>
              <a:cs typeface="Calibri"/>
            </a:endParaRPr>
          </a:p>
          <a:p>
            <a:pPr marL="285750" indent="-285750">
              <a:buFont typeface="Arial" panose="020B0604020202020204" pitchFamily="34" charset="0"/>
              <a:buChar char="•"/>
            </a:pPr>
            <a:r>
              <a:rPr lang="en-US">
                <a:solidFill>
                  <a:schemeClr val="tx1"/>
                </a:solidFill>
              </a:rPr>
              <a:t>Mobile robot</a:t>
            </a:r>
          </a:p>
          <a:p>
            <a:pPr marL="285750" indent="-285750">
              <a:buFont typeface="Arial" panose="020B0604020202020204" pitchFamily="34" charset="0"/>
              <a:buChar char="•"/>
            </a:pPr>
            <a:r>
              <a:rPr lang="en-US">
                <a:solidFill>
                  <a:schemeClr val="tx1"/>
                </a:solidFill>
              </a:rPr>
              <a:t>Modular frame with multiple docking ports</a:t>
            </a:r>
            <a:endParaRPr lang="en-US">
              <a:solidFill>
                <a:schemeClr val="tx1"/>
              </a:solidFill>
              <a:ea typeface="Calibri"/>
              <a:cs typeface="Calibri"/>
            </a:endParaRPr>
          </a:p>
          <a:p>
            <a:r>
              <a:rPr lang="en-US" i="1">
                <a:solidFill>
                  <a:schemeClr val="tx1"/>
                </a:solidFill>
              </a:rPr>
              <a:t>Goal: </a:t>
            </a:r>
            <a:endParaRPr lang="en-US" i="1">
              <a:solidFill>
                <a:schemeClr val="tx1"/>
              </a:solidFill>
              <a:ea typeface="Calibri"/>
              <a:cs typeface="Calibri"/>
            </a:endParaRPr>
          </a:p>
          <a:p>
            <a:pPr marL="285750" indent="-285750">
              <a:buFont typeface="Arial" panose="020B0604020202020204" pitchFamily="34" charset="0"/>
              <a:buChar char="•"/>
            </a:pPr>
            <a:r>
              <a:rPr lang="en-US">
                <a:solidFill>
                  <a:schemeClr val="tx1"/>
                </a:solidFill>
              </a:rPr>
              <a:t>Test docking in field conditions</a:t>
            </a:r>
            <a:endParaRPr lang="en-US">
              <a:solidFill>
                <a:schemeClr val="tx1"/>
              </a:solidFill>
              <a:ea typeface="Calibri"/>
              <a:cs typeface="Calibri"/>
            </a:endParaRPr>
          </a:p>
          <a:p>
            <a:pPr marL="285750" indent="-285750">
              <a:buFont typeface="Arial" panose="020B0604020202020204" pitchFamily="34" charset="0"/>
              <a:buChar char="•"/>
            </a:pPr>
            <a:r>
              <a:rPr lang="en-US">
                <a:solidFill>
                  <a:schemeClr val="tx1"/>
                </a:solidFill>
              </a:rPr>
              <a:t>Demonstrate battery balancing</a:t>
            </a:r>
            <a:endParaRPr lang="en-US">
              <a:solidFill>
                <a:schemeClr val="tx1"/>
              </a:solidFill>
              <a:ea typeface="Calibri"/>
              <a:cs typeface="Calibri"/>
            </a:endParaRPr>
          </a:p>
        </p:txBody>
      </p:sp>
      <p:sp>
        <p:nvSpPr>
          <p:cNvPr id="3" name="Rectangle 2">
            <a:extLst>
              <a:ext uri="{FF2B5EF4-FFF2-40B4-BE49-F238E27FC236}">
                <a16:creationId xmlns:a16="http://schemas.microsoft.com/office/drawing/2014/main" id="{06DD0856-E28F-3FE5-D497-8858DC186AF8}"/>
              </a:ext>
            </a:extLst>
          </p:cNvPr>
          <p:cNvSpPr/>
          <p:nvPr/>
        </p:nvSpPr>
        <p:spPr>
          <a:xfrm>
            <a:off x="308728" y="1783552"/>
            <a:ext cx="3632399" cy="3011892"/>
          </a:xfrm>
          <a:prstGeom prst="rect">
            <a:avLst/>
          </a:prstGeom>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b="1">
                <a:solidFill>
                  <a:schemeClr val="tx1"/>
                </a:solidFill>
              </a:rPr>
              <a:t>Hub V1</a:t>
            </a:r>
            <a:endParaRPr lang="en-US"/>
          </a:p>
          <a:p>
            <a:r>
              <a:rPr lang="en-US" i="1">
                <a:solidFill>
                  <a:schemeClr val="tx1"/>
                </a:solidFill>
              </a:rPr>
              <a:t>Design Specs: </a:t>
            </a:r>
            <a:endParaRPr lang="en-US" i="1">
              <a:solidFill>
                <a:schemeClr val="tx1"/>
              </a:solidFill>
              <a:ea typeface="Calibri"/>
              <a:cs typeface="Calibri"/>
            </a:endParaRPr>
          </a:p>
          <a:p>
            <a:pPr marL="285750" indent="-285750">
              <a:buFont typeface="Arial" panose="020B0604020202020204" pitchFamily="34" charset="0"/>
              <a:buChar char="•"/>
            </a:pPr>
            <a:r>
              <a:rPr lang="en-US">
                <a:solidFill>
                  <a:schemeClr val="tx1"/>
                </a:solidFill>
              </a:rPr>
              <a:t>Flat wall</a:t>
            </a:r>
            <a:endParaRPr lang="en-US">
              <a:solidFill>
                <a:schemeClr val="tx1"/>
              </a:solidFill>
              <a:ea typeface="Calibri"/>
              <a:cs typeface="Calibri"/>
            </a:endParaRPr>
          </a:p>
          <a:p>
            <a:pPr marL="285750" indent="-285750">
              <a:buFont typeface="Arial" panose="020B0604020202020204" pitchFamily="34" charset="0"/>
              <a:buChar char="•"/>
            </a:pPr>
            <a:r>
              <a:rPr lang="en-US">
                <a:solidFill>
                  <a:schemeClr val="tx1"/>
                </a:solidFill>
              </a:rPr>
              <a:t>Swappable charging interface port</a:t>
            </a:r>
            <a:endParaRPr lang="en-US">
              <a:solidFill>
                <a:schemeClr val="tx1"/>
              </a:solidFill>
              <a:ea typeface="Calibri"/>
              <a:cs typeface="Calibri"/>
            </a:endParaRPr>
          </a:p>
          <a:p>
            <a:r>
              <a:rPr lang="en-US" i="1">
                <a:solidFill>
                  <a:schemeClr val="tx1"/>
                </a:solidFill>
              </a:rPr>
              <a:t>Goal: </a:t>
            </a:r>
            <a:endParaRPr lang="en-US" i="1">
              <a:solidFill>
                <a:schemeClr val="tx1"/>
              </a:solidFill>
              <a:ea typeface="Calibri"/>
              <a:cs typeface="Calibri"/>
            </a:endParaRPr>
          </a:p>
          <a:p>
            <a:pPr marL="285750" indent="-285750">
              <a:buFont typeface="Arial" panose="020B0604020202020204" pitchFamily="34" charset="0"/>
              <a:buChar char="•"/>
            </a:pPr>
            <a:r>
              <a:rPr lang="en-US">
                <a:solidFill>
                  <a:schemeClr val="tx1"/>
                </a:solidFill>
              </a:rPr>
              <a:t>Basic </a:t>
            </a:r>
            <a:r>
              <a:rPr lang="en-US" b="1">
                <a:solidFill>
                  <a:schemeClr val="tx1"/>
                </a:solidFill>
              </a:rPr>
              <a:t>testbed </a:t>
            </a:r>
            <a:r>
              <a:rPr lang="en-US">
                <a:solidFill>
                  <a:schemeClr val="tx1"/>
                </a:solidFill>
              </a:rPr>
              <a:t>for simple docking</a:t>
            </a:r>
            <a:endParaRPr lang="en-US">
              <a:solidFill>
                <a:schemeClr val="tx1"/>
              </a:solidFill>
              <a:ea typeface="Calibri"/>
              <a:cs typeface="Calibri"/>
            </a:endParaRPr>
          </a:p>
          <a:p>
            <a:pPr marL="285750" indent="-285750">
              <a:buFont typeface="Arial" panose="020B0604020202020204" pitchFamily="34" charset="0"/>
              <a:buChar char="•"/>
            </a:pPr>
            <a:r>
              <a:rPr lang="en-US" b="1">
                <a:solidFill>
                  <a:schemeClr val="tx1"/>
                </a:solidFill>
              </a:rPr>
              <a:t>3d print connectors</a:t>
            </a:r>
            <a:r>
              <a:rPr lang="en-US">
                <a:solidFill>
                  <a:schemeClr val="tx1"/>
                </a:solidFill>
              </a:rPr>
              <a:t> to easily iterate docking components </a:t>
            </a:r>
            <a:endParaRPr lang="en-US">
              <a:solidFill>
                <a:schemeClr val="tx1"/>
              </a:solidFill>
              <a:ea typeface="Calibri"/>
              <a:cs typeface="Calibri"/>
            </a:endParaRPr>
          </a:p>
        </p:txBody>
      </p:sp>
      <p:sp>
        <p:nvSpPr>
          <p:cNvPr id="13" name="Rectangle 12">
            <a:extLst>
              <a:ext uri="{FF2B5EF4-FFF2-40B4-BE49-F238E27FC236}">
                <a16:creationId xmlns:a16="http://schemas.microsoft.com/office/drawing/2014/main" id="{13F2D8F0-6114-3AE9-6632-79668266EAC9}"/>
              </a:ext>
            </a:extLst>
          </p:cNvPr>
          <p:cNvSpPr/>
          <p:nvPr/>
        </p:nvSpPr>
        <p:spPr>
          <a:xfrm>
            <a:off x="-30933" y="-35043"/>
            <a:ext cx="12192000" cy="153125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85BE3D-59B8-D0F0-8F69-2577C05E889A}"/>
              </a:ext>
            </a:extLst>
          </p:cNvPr>
          <p:cNvSpPr>
            <a:spLocks noGrp="1"/>
          </p:cNvSpPr>
          <p:nvPr>
            <p:ph type="title"/>
          </p:nvPr>
        </p:nvSpPr>
        <p:spPr>
          <a:xfrm>
            <a:off x="1557494" y="212716"/>
            <a:ext cx="5933552" cy="1350963"/>
          </a:xfrm>
        </p:spPr>
        <p:txBody>
          <a:bodyPr/>
          <a:lstStyle/>
          <a:p>
            <a:r>
              <a:rPr lang="en-US">
                <a:solidFill>
                  <a:schemeClr val="bg1"/>
                </a:solidFill>
                <a:cs typeface="Calibri Light"/>
              </a:rPr>
              <a:t>Hub System Iteration</a:t>
            </a:r>
          </a:p>
        </p:txBody>
      </p:sp>
      <p:pic>
        <p:nvPicPr>
          <p:cNvPr id="7" name="Picture 7" descr="A picture containing linedrawing&#10;&#10;Description automatically generated">
            <a:extLst>
              <a:ext uri="{FF2B5EF4-FFF2-40B4-BE49-F238E27FC236}">
                <a16:creationId xmlns:a16="http://schemas.microsoft.com/office/drawing/2014/main" id="{21022542-3B69-12EB-3C4E-7E5E5F6764B1}"/>
              </a:ext>
            </a:extLst>
          </p:cNvPr>
          <p:cNvPicPr>
            <a:picLocks noChangeAspect="1"/>
          </p:cNvPicPr>
          <p:nvPr/>
        </p:nvPicPr>
        <p:blipFill rotWithShape="1">
          <a:blip r:embed="rId4"/>
          <a:srcRect t="15686" b="11765"/>
          <a:stretch/>
        </p:blipFill>
        <p:spPr>
          <a:xfrm>
            <a:off x="-3446584" y="1783551"/>
            <a:ext cx="2743200" cy="1409419"/>
          </a:xfrm>
          <a:prstGeom prst="rect">
            <a:avLst/>
          </a:prstGeom>
        </p:spPr>
      </p:pic>
      <p:pic>
        <p:nvPicPr>
          <p:cNvPr id="8" name="Picture 8">
            <a:extLst>
              <a:ext uri="{FF2B5EF4-FFF2-40B4-BE49-F238E27FC236}">
                <a16:creationId xmlns:a16="http://schemas.microsoft.com/office/drawing/2014/main" id="{CFE50989-2892-3BB2-324C-B52460800455}"/>
              </a:ext>
            </a:extLst>
          </p:cNvPr>
          <p:cNvPicPr>
            <a:picLocks noChangeAspect="1"/>
          </p:cNvPicPr>
          <p:nvPr/>
        </p:nvPicPr>
        <p:blipFill>
          <a:blip r:embed="rId5"/>
          <a:stretch>
            <a:fillRect/>
          </a:stretch>
        </p:blipFill>
        <p:spPr>
          <a:xfrm>
            <a:off x="-3446584" y="3554408"/>
            <a:ext cx="2743200" cy="1718768"/>
          </a:xfrm>
          <a:prstGeom prst="rect">
            <a:avLst/>
          </a:prstGeom>
        </p:spPr>
      </p:pic>
      <p:sp>
        <p:nvSpPr>
          <p:cNvPr id="10" name="Arrow: Right 9">
            <a:extLst>
              <a:ext uri="{FF2B5EF4-FFF2-40B4-BE49-F238E27FC236}">
                <a16:creationId xmlns:a16="http://schemas.microsoft.com/office/drawing/2014/main" id="{87D7DB26-F775-AAC7-BAFF-D6F729D57B86}"/>
              </a:ext>
            </a:extLst>
          </p:cNvPr>
          <p:cNvSpPr/>
          <p:nvPr/>
        </p:nvSpPr>
        <p:spPr>
          <a:xfrm>
            <a:off x="3473071" y="5556971"/>
            <a:ext cx="922375" cy="606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73BC7F8-81A7-54A1-73E2-29F8FFA76139}"/>
              </a:ext>
            </a:extLst>
          </p:cNvPr>
          <p:cNvSpPr/>
          <p:nvPr/>
        </p:nvSpPr>
        <p:spPr>
          <a:xfrm>
            <a:off x="7651371" y="5569671"/>
            <a:ext cx="922375" cy="606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633E04F-BB2F-38CA-8919-751E037C9BC9}"/>
              </a:ext>
            </a:extLst>
          </p:cNvPr>
          <p:cNvPicPr>
            <a:picLocks noChangeAspect="1"/>
          </p:cNvPicPr>
          <p:nvPr/>
        </p:nvPicPr>
        <p:blipFill>
          <a:blip r:embed="rId6"/>
          <a:stretch>
            <a:fillRect/>
          </a:stretch>
        </p:blipFill>
        <p:spPr>
          <a:xfrm>
            <a:off x="959267" y="4862908"/>
            <a:ext cx="2053239" cy="1886985"/>
          </a:xfrm>
          <a:prstGeom prst="rect">
            <a:avLst/>
          </a:prstGeom>
        </p:spPr>
      </p:pic>
      <p:pic>
        <p:nvPicPr>
          <p:cNvPr id="11" name="Picture 10">
            <a:extLst>
              <a:ext uri="{FF2B5EF4-FFF2-40B4-BE49-F238E27FC236}">
                <a16:creationId xmlns:a16="http://schemas.microsoft.com/office/drawing/2014/main" id="{BBA55BDB-413C-66D7-DA5B-3E00E6D14B6E}"/>
              </a:ext>
            </a:extLst>
          </p:cNvPr>
          <p:cNvPicPr>
            <a:picLocks noChangeAspect="1"/>
          </p:cNvPicPr>
          <p:nvPr/>
        </p:nvPicPr>
        <p:blipFill>
          <a:blip r:embed="rId7"/>
          <a:stretch>
            <a:fillRect/>
          </a:stretch>
        </p:blipFill>
        <p:spPr>
          <a:xfrm>
            <a:off x="4549618" y="4795444"/>
            <a:ext cx="2941428" cy="1993364"/>
          </a:xfrm>
          <a:prstGeom prst="rect">
            <a:avLst/>
          </a:prstGeom>
        </p:spPr>
      </p:pic>
      <p:pic>
        <p:nvPicPr>
          <p:cNvPr id="5122" name="Picture 2">
            <a:extLst>
              <a:ext uri="{FF2B5EF4-FFF2-40B4-BE49-F238E27FC236}">
                <a16:creationId xmlns:a16="http://schemas.microsoft.com/office/drawing/2014/main" id="{1F7D1B0F-C2E6-9061-6379-D27DF42627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595" y="235191"/>
            <a:ext cx="1094525" cy="109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71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Single Corner Snipped 19">
            <a:extLst>
              <a:ext uri="{FF2B5EF4-FFF2-40B4-BE49-F238E27FC236}">
                <a16:creationId xmlns:a16="http://schemas.microsoft.com/office/drawing/2014/main" id="{F0454839-BB69-B6EF-7F08-74E8229D804F}"/>
              </a:ext>
            </a:extLst>
          </p:cNvPr>
          <p:cNvSpPr/>
          <p:nvPr/>
        </p:nvSpPr>
        <p:spPr>
          <a:xfrm rot="5400000">
            <a:off x="5698720" y="-5737711"/>
            <a:ext cx="1529539" cy="12977668"/>
          </a:xfrm>
          <a:prstGeom prst="snip1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85BE3D-59B8-D0F0-8F69-2577C05E889A}"/>
              </a:ext>
            </a:extLst>
          </p:cNvPr>
          <p:cNvSpPr>
            <a:spLocks noGrp="1"/>
          </p:cNvSpPr>
          <p:nvPr>
            <p:ph type="title"/>
          </p:nvPr>
        </p:nvSpPr>
        <p:spPr>
          <a:xfrm>
            <a:off x="1730377" y="340117"/>
            <a:ext cx="2759123" cy="893763"/>
          </a:xfrm>
        </p:spPr>
        <p:txBody>
          <a:bodyPr/>
          <a:lstStyle/>
          <a:p>
            <a:r>
              <a:rPr lang="en-US">
                <a:solidFill>
                  <a:schemeClr val="bg1"/>
                </a:solidFill>
                <a:cs typeface="Calibri Light"/>
              </a:rPr>
              <a:t>Timeline</a:t>
            </a:r>
          </a:p>
        </p:txBody>
      </p:sp>
      <p:pic>
        <p:nvPicPr>
          <p:cNvPr id="6" name="Picture 6" descr="A picture containing timeline&#10;&#10;Description automatically generated">
            <a:extLst>
              <a:ext uri="{FF2B5EF4-FFF2-40B4-BE49-F238E27FC236}">
                <a16:creationId xmlns:a16="http://schemas.microsoft.com/office/drawing/2014/main" id="{AF5149D7-5D0D-F61D-CE6C-12E12B6F0AD9}"/>
              </a:ext>
            </a:extLst>
          </p:cNvPr>
          <p:cNvPicPr>
            <a:picLocks noChangeAspect="1"/>
          </p:cNvPicPr>
          <p:nvPr/>
        </p:nvPicPr>
        <p:blipFill>
          <a:blip r:embed="rId3"/>
          <a:stretch>
            <a:fillRect/>
          </a:stretch>
        </p:blipFill>
        <p:spPr>
          <a:xfrm>
            <a:off x="8486377" y="320108"/>
            <a:ext cx="3037223" cy="1827544"/>
          </a:xfrm>
          <a:prstGeom prst="rect">
            <a:avLst/>
          </a:prstGeom>
        </p:spPr>
      </p:pic>
      <p:pic>
        <p:nvPicPr>
          <p:cNvPr id="11" name="Picture 18" descr="Icon&#10;&#10;Description automatically generated">
            <a:extLst>
              <a:ext uri="{FF2B5EF4-FFF2-40B4-BE49-F238E27FC236}">
                <a16:creationId xmlns:a16="http://schemas.microsoft.com/office/drawing/2014/main" id="{E16882F6-B60E-CFDF-80FC-78396DBEE3C2}"/>
              </a:ext>
            </a:extLst>
          </p:cNvPr>
          <p:cNvPicPr>
            <a:picLocks noChangeAspect="1"/>
          </p:cNvPicPr>
          <p:nvPr/>
        </p:nvPicPr>
        <p:blipFill>
          <a:blip r:embed="rId4"/>
          <a:stretch>
            <a:fillRect/>
          </a:stretch>
        </p:blipFill>
        <p:spPr>
          <a:xfrm>
            <a:off x="-2784860" y="1354270"/>
            <a:ext cx="2106305" cy="2117678"/>
          </a:xfrm>
          <a:prstGeom prst="rect">
            <a:avLst/>
          </a:prstGeom>
        </p:spPr>
      </p:pic>
      <p:pic>
        <p:nvPicPr>
          <p:cNvPr id="21" name="Picture 21" descr="Chart, bar chart&#10;&#10;Description automatically generated">
            <a:extLst>
              <a:ext uri="{FF2B5EF4-FFF2-40B4-BE49-F238E27FC236}">
                <a16:creationId xmlns:a16="http://schemas.microsoft.com/office/drawing/2014/main" id="{FD15FB5B-E794-18C1-AC9D-46569F503FF5}"/>
              </a:ext>
            </a:extLst>
          </p:cNvPr>
          <p:cNvPicPr>
            <a:picLocks noChangeAspect="1"/>
          </p:cNvPicPr>
          <p:nvPr/>
        </p:nvPicPr>
        <p:blipFill>
          <a:blip r:embed="rId5"/>
          <a:stretch>
            <a:fillRect/>
          </a:stretch>
        </p:blipFill>
        <p:spPr>
          <a:xfrm>
            <a:off x="116457" y="2222540"/>
            <a:ext cx="11959085" cy="4295343"/>
          </a:xfrm>
          <a:prstGeom prst="rect">
            <a:avLst/>
          </a:prstGeom>
        </p:spPr>
      </p:pic>
      <p:pic>
        <p:nvPicPr>
          <p:cNvPr id="3074" name="Picture 2">
            <a:extLst>
              <a:ext uri="{FF2B5EF4-FFF2-40B4-BE49-F238E27FC236}">
                <a16:creationId xmlns:a16="http://schemas.microsoft.com/office/drawing/2014/main" id="{88D3876C-470F-4608-00CF-CFB821ABD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 y="179091"/>
            <a:ext cx="1215816" cy="121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4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F2D8F0-6114-3AE9-6632-79668266EAC9}"/>
              </a:ext>
            </a:extLst>
          </p:cNvPr>
          <p:cNvSpPr/>
          <p:nvPr/>
        </p:nvSpPr>
        <p:spPr>
          <a:xfrm>
            <a:off x="0" y="0"/>
            <a:ext cx="12192000" cy="153125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85BE3D-59B8-D0F0-8F69-2577C05E889A}"/>
              </a:ext>
            </a:extLst>
          </p:cNvPr>
          <p:cNvSpPr>
            <a:spLocks noGrp="1"/>
          </p:cNvSpPr>
          <p:nvPr>
            <p:ph type="title"/>
          </p:nvPr>
        </p:nvSpPr>
        <p:spPr>
          <a:xfrm>
            <a:off x="1476127" y="365125"/>
            <a:ext cx="9877672" cy="1325563"/>
          </a:xfrm>
        </p:spPr>
        <p:txBody>
          <a:bodyPr/>
          <a:lstStyle/>
          <a:p>
            <a:r>
              <a:rPr lang="en-US">
                <a:solidFill>
                  <a:schemeClr val="bg1"/>
                </a:solidFill>
                <a:cs typeface="Calibri Light"/>
              </a:rPr>
              <a:t>Budget</a:t>
            </a:r>
          </a:p>
        </p:txBody>
      </p:sp>
      <p:sp>
        <p:nvSpPr>
          <p:cNvPr id="15" name="Content Placeholder 4">
            <a:extLst>
              <a:ext uri="{FF2B5EF4-FFF2-40B4-BE49-F238E27FC236}">
                <a16:creationId xmlns:a16="http://schemas.microsoft.com/office/drawing/2014/main" id="{A5E5A1BA-9856-E51B-D05C-067CFA8190DF}"/>
              </a:ext>
            </a:extLst>
          </p:cNvPr>
          <p:cNvSpPr txBox="1">
            <a:spLocks/>
          </p:cNvSpPr>
          <p:nvPr/>
        </p:nvSpPr>
        <p:spPr>
          <a:xfrm>
            <a:off x="6096000" y="1978025"/>
            <a:ext cx="5053816" cy="427384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spcBef>
                <a:spcPts val="0"/>
              </a:spcBef>
              <a:buNone/>
            </a:pPr>
            <a:endParaRPr lang="en-US" sz="2400">
              <a:solidFill>
                <a:srgbClr val="000000"/>
              </a:solidFill>
              <a:latin typeface="Calibri"/>
              <a:ea typeface="Calibri"/>
              <a:cs typeface="Calibri"/>
            </a:endParaRPr>
          </a:p>
        </p:txBody>
      </p:sp>
      <p:graphicFrame>
        <p:nvGraphicFramePr>
          <p:cNvPr id="4" name="Table 3">
            <a:extLst>
              <a:ext uri="{FF2B5EF4-FFF2-40B4-BE49-F238E27FC236}">
                <a16:creationId xmlns:a16="http://schemas.microsoft.com/office/drawing/2014/main" id="{35CB08CA-9F04-619A-9453-FBBB13FDE182}"/>
              </a:ext>
            </a:extLst>
          </p:cNvPr>
          <p:cNvGraphicFramePr>
            <a:graphicFrameLocks noGrp="1"/>
          </p:cNvGraphicFramePr>
          <p:nvPr>
            <p:extLst>
              <p:ext uri="{D42A27DB-BD31-4B8C-83A1-F6EECF244321}">
                <p14:modId xmlns:p14="http://schemas.microsoft.com/office/powerpoint/2010/main" val="3436947202"/>
              </p:ext>
            </p:extLst>
          </p:nvPr>
        </p:nvGraphicFramePr>
        <p:xfrm>
          <a:off x="4482352" y="1905000"/>
          <a:ext cx="7554097" cy="4250560"/>
        </p:xfrm>
        <a:graphic>
          <a:graphicData uri="http://schemas.openxmlformats.org/drawingml/2006/table">
            <a:tbl>
              <a:tblPr firstRow="1" bandRow="1">
                <a:tableStyleId>{5C22544A-7EE6-4342-B048-85BDC9FD1C3A}</a:tableStyleId>
              </a:tblPr>
              <a:tblGrid>
                <a:gridCol w="2106705">
                  <a:extLst>
                    <a:ext uri="{9D8B030D-6E8A-4147-A177-3AD203B41FA5}">
                      <a16:colId xmlns:a16="http://schemas.microsoft.com/office/drawing/2014/main" val="3882383516"/>
                    </a:ext>
                  </a:extLst>
                </a:gridCol>
                <a:gridCol w="1350949">
                  <a:extLst>
                    <a:ext uri="{9D8B030D-6E8A-4147-A177-3AD203B41FA5}">
                      <a16:colId xmlns:a16="http://schemas.microsoft.com/office/drawing/2014/main" val="1468798483"/>
                    </a:ext>
                  </a:extLst>
                </a:gridCol>
                <a:gridCol w="1365481">
                  <a:extLst>
                    <a:ext uri="{9D8B030D-6E8A-4147-A177-3AD203B41FA5}">
                      <a16:colId xmlns:a16="http://schemas.microsoft.com/office/drawing/2014/main" val="356571906"/>
                    </a:ext>
                  </a:extLst>
                </a:gridCol>
                <a:gridCol w="1365481">
                  <a:extLst>
                    <a:ext uri="{9D8B030D-6E8A-4147-A177-3AD203B41FA5}">
                      <a16:colId xmlns:a16="http://schemas.microsoft.com/office/drawing/2014/main" val="77073981"/>
                    </a:ext>
                  </a:extLst>
                </a:gridCol>
                <a:gridCol w="1365481">
                  <a:extLst>
                    <a:ext uri="{9D8B030D-6E8A-4147-A177-3AD203B41FA5}">
                      <a16:colId xmlns:a16="http://schemas.microsoft.com/office/drawing/2014/main" val="2981965890"/>
                    </a:ext>
                  </a:extLst>
                </a:gridCol>
              </a:tblGrid>
              <a:tr h="425056">
                <a:tc>
                  <a:txBody>
                    <a:bodyPr/>
                    <a:lstStyle/>
                    <a:p>
                      <a:pPr fontAlgn="b"/>
                      <a:r>
                        <a:rPr lang="en-US" sz="2000">
                          <a:effectLst/>
                        </a:rPr>
                        <a:t>Robot</a:t>
                      </a:r>
                      <a:endParaRPr lang="en-US" sz="2000" b="1">
                        <a:solidFill>
                          <a:srgbClr val="FFFFFF"/>
                        </a:solidFill>
                        <a:effectLst/>
                        <a:latin typeface="Calibri" panose="020F0502020204030204" pitchFamily="34" charset="0"/>
                      </a:endParaRPr>
                    </a:p>
                  </a:txBody>
                  <a:tcPr marL="9525" marR="9525" marT="9525" marB="0" anchor="b"/>
                </a:tc>
                <a:tc>
                  <a:txBody>
                    <a:bodyPr/>
                    <a:lstStyle/>
                    <a:p>
                      <a:pPr fontAlgn="b"/>
                      <a:r>
                        <a:rPr lang="en-US" sz="2000">
                          <a:effectLst/>
                        </a:rPr>
                        <a:t>Component</a:t>
                      </a:r>
                      <a:endParaRPr lang="en-US" sz="2000" b="1">
                        <a:solidFill>
                          <a:srgbClr val="FFFFFF"/>
                        </a:solidFill>
                        <a:effectLst/>
                        <a:latin typeface="Calibri" panose="020F0502020204030204" pitchFamily="34" charset="0"/>
                      </a:endParaRPr>
                    </a:p>
                  </a:txBody>
                  <a:tcPr marL="9525" marR="9525" marT="9525" marB="0" anchor="b"/>
                </a:tc>
                <a:tc>
                  <a:txBody>
                    <a:bodyPr/>
                    <a:lstStyle/>
                    <a:p>
                      <a:pPr fontAlgn="b"/>
                      <a:r>
                        <a:rPr lang="en-US" sz="2000">
                          <a:effectLst/>
                        </a:rPr>
                        <a:t>Quantity</a:t>
                      </a:r>
                      <a:endParaRPr lang="en-US" sz="2000" b="1">
                        <a:solidFill>
                          <a:srgbClr val="FFFFFF"/>
                        </a:solidFill>
                        <a:effectLst/>
                        <a:latin typeface="Calibri" panose="020F0502020204030204" pitchFamily="34" charset="0"/>
                      </a:endParaRPr>
                    </a:p>
                  </a:txBody>
                  <a:tcPr marL="9525" marR="9525" marT="9525" marB="0" anchor="b"/>
                </a:tc>
                <a:tc>
                  <a:txBody>
                    <a:bodyPr/>
                    <a:lstStyle/>
                    <a:p>
                      <a:pPr fontAlgn="b"/>
                      <a:r>
                        <a:rPr lang="en-US" sz="2000">
                          <a:effectLst/>
                        </a:rPr>
                        <a:t>Item Cost</a:t>
                      </a:r>
                      <a:endParaRPr lang="en-US" sz="2000" b="1">
                        <a:solidFill>
                          <a:srgbClr val="FFFFFF"/>
                        </a:solidFill>
                        <a:effectLst/>
                        <a:latin typeface="Calibri" panose="020F0502020204030204" pitchFamily="34" charset="0"/>
                      </a:endParaRPr>
                    </a:p>
                  </a:txBody>
                  <a:tcPr marL="9525" marR="9525" marT="9525" marB="0" anchor="b"/>
                </a:tc>
                <a:tc>
                  <a:txBody>
                    <a:bodyPr/>
                    <a:lstStyle/>
                    <a:p>
                      <a:pPr fontAlgn="b"/>
                      <a:r>
                        <a:rPr lang="en-US" sz="2000">
                          <a:effectLst/>
                        </a:rPr>
                        <a:t>Total Cost</a:t>
                      </a:r>
                      <a:endParaRPr lang="en-US" sz="2000" b="1">
                        <a:solidFill>
                          <a:srgbClr val="FFFFFF"/>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83612760"/>
                  </a:ext>
                </a:extLst>
              </a:tr>
              <a:tr h="425056">
                <a:tc>
                  <a:txBody>
                    <a:bodyPr/>
                    <a:lstStyle/>
                    <a:p>
                      <a:pPr fontAlgn="b"/>
                      <a:r>
                        <a:rPr lang="en-US" sz="2400" b="0">
                          <a:effectLst/>
                        </a:rPr>
                        <a:t>Hub Total</a:t>
                      </a:r>
                      <a:endParaRPr lang="en-US" sz="2400" b="0">
                        <a:effectLst/>
                        <a:latin typeface="Calibri" panose="020F0502020204030204" pitchFamily="34" charset="0"/>
                      </a:endParaRPr>
                    </a:p>
                  </a:txBody>
                  <a:tcPr marL="9525" marR="9525" marT="9525" marB="0" anchor="b"/>
                </a:tc>
                <a:tc>
                  <a:txBody>
                    <a:bodyPr/>
                    <a:lstStyle/>
                    <a:p>
                      <a:pPr fontAlgn="b"/>
                      <a:endParaRPr lang="en-US" sz="2400" b="0">
                        <a:effectLst/>
                        <a:latin typeface="Calibri" panose="020F0502020204030204" pitchFamily="34" charset="0"/>
                      </a:endParaRPr>
                    </a:p>
                  </a:txBody>
                  <a:tcPr marL="9525" marR="9525" marT="9525" marB="0" anchor="b"/>
                </a:tc>
                <a:tc>
                  <a:txBody>
                    <a:bodyPr/>
                    <a:lstStyle/>
                    <a:p>
                      <a:pPr algn="ctr" fontAlgn="b"/>
                      <a:r>
                        <a:rPr lang="en-US" sz="2400" b="0">
                          <a:effectLst/>
                        </a:rPr>
                        <a:t>1</a:t>
                      </a:r>
                      <a:endParaRPr lang="en-US" sz="2400" b="0">
                        <a:effectLst/>
                        <a:latin typeface="Calibri" panose="020F0502020204030204" pitchFamily="34" charset="0"/>
                      </a:endParaRPr>
                    </a:p>
                  </a:txBody>
                  <a:tcPr marL="9525" marR="9525" marT="9525" marB="0" anchor="b"/>
                </a:tc>
                <a:tc>
                  <a:txBody>
                    <a:bodyPr/>
                    <a:lstStyle/>
                    <a:p>
                      <a:pPr algn="ctr" fontAlgn="b"/>
                      <a:r>
                        <a:rPr lang="en-US" sz="2400" b="0">
                          <a:effectLst/>
                        </a:rPr>
                        <a:t>$1,700</a:t>
                      </a:r>
                      <a:endParaRPr lang="en-US" sz="2400" b="0">
                        <a:effectLst/>
                        <a:latin typeface="Calibri" panose="020F0502020204030204" pitchFamily="34" charset="0"/>
                      </a:endParaRPr>
                    </a:p>
                  </a:txBody>
                  <a:tcPr marL="9525" marR="9525" marT="9525" marB="0" anchor="b"/>
                </a:tc>
                <a:tc>
                  <a:txBody>
                    <a:bodyPr/>
                    <a:lstStyle/>
                    <a:p>
                      <a:pPr algn="ctr" fontAlgn="b"/>
                      <a:r>
                        <a:rPr lang="en-US" sz="2400" b="0">
                          <a:effectLst/>
                        </a:rPr>
                        <a:t>$1,700</a:t>
                      </a:r>
                      <a:endParaRPr lang="en-US" sz="2400" b="0">
                        <a:effectLst/>
                        <a:latin typeface="Calibri" panose="020F0502020204030204" pitchFamily="34" charset="0"/>
                      </a:endParaRPr>
                    </a:p>
                  </a:txBody>
                  <a:tcPr marL="9525" marR="9525" marT="9525" marB="0" anchor="b"/>
                </a:tc>
                <a:extLst>
                  <a:ext uri="{0D108BD9-81ED-4DB2-BD59-A6C34878D82A}">
                    <a16:rowId xmlns:a16="http://schemas.microsoft.com/office/drawing/2014/main" val="2590525041"/>
                  </a:ext>
                </a:extLst>
              </a:tr>
              <a:tr h="425056">
                <a:tc>
                  <a:txBody>
                    <a:bodyPr/>
                    <a:lstStyle/>
                    <a:p>
                      <a:pPr fontAlgn="b"/>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fontAlgn="b"/>
                      <a:r>
                        <a:rPr lang="en-US" sz="2400">
                          <a:effectLst/>
                        </a:rPr>
                        <a:t>Iteration 1</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1</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$300</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$300</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extLst>
                  <a:ext uri="{0D108BD9-81ED-4DB2-BD59-A6C34878D82A}">
                    <a16:rowId xmlns:a16="http://schemas.microsoft.com/office/drawing/2014/main" val="2564495410"/>
                  </a:ext>
                </a:extLst>
              </a:tr>
              <a:tr h="425056">
                <a:tc>
                  <a:txBody>
                    <a:bodyPr/>
                    <a:lstStyle/>
                    <a:p>
                      <a:pPr fontAlgn="b"/>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fontAlgn="b"/>
                      <a:r>
                        <a:rPr lang="en-US" sz="2400">
                          <a:effectLst/>
                        </a:rPr>
                        <a:t>Iteration 2</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1</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$500</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$500</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extLst>
                  <a:ext uri="{0D108BD9-81ED-4DB2-BD59-A6C34878D82A}">
                    <a16:rowId xmlns:a16="http://schemas.microsoft.com/office/drawing/2014/main" val="3966871869"/>
                  </a:ext>
                </a:extLst>
              </a:tr>
              <a:tr h="425056">
                <a:tc>
                  <a:txBody>
                    <a:bodyPr/>
                    <a:lstStyle/>
                    <a:p>
                      <a:pPr fontAlgn="b"/>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fontAlgn="b"/>
                      <a:r>
                        <a:rPr lang="en-US" sz="2400">
                          <a:effectLst/>
                        </a:rPr>
                        <a:t>Final</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1</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$900</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$900</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extLst>
                  <a:ext uri="{0D108BD9-81ED-4DB2-BD59-A6C34878D82A}">
                    <a16:rowId xmlns:a16="http://schemas.microsoft.com/office/drawing/2014/main" val="97358360"/>
                  </a:ext>
                </a:extLst>
              </a:tr>
              <a:tr h="425056">
                <a:tc>
                  <a:txBody>
                    <a:bodyPr/>
                    <a:lstStyle/>
                    <a:p>
                      <a:pPr fontAlgn="b"/>
                      <a:r>
                        <a:rPr lang="en-US" sz="2400" b="0">
                          <a:effectLst/>
                        </a:rPr>
                        <a:t>Minibot Total</a:t>
                      </a:r>
                      <a:endParaRPr lang="en-US" sz="2400" b="0">
                        <a:effectLst/>
                        <a:latin typeface="Calibri" panose="020F0502020204030204" pitchFamily="34" charset="0"/>
                      </a:endParaRPr>
                    </a:p>
                  </a:txBody>
                  <a:tcPr marL="9525" marR="9525" marT="9525" marB="0" anchor="b"/>
                </a:tc>
                <a:tc>
                  <a:txBody>
                    <a:bodyPr/>
                    <a:lstStyle/>
                    <a:p>
                      <a:pPr fontAlgn="b"/>
                      <a:endParaRPr lang="en-US" sz="2400" b="0">
                        <a:effectLst/>
                        <a:latin typeface="Calibri" panose="020F0502020204030204" pitchFamily="34" charset="0"/>
                      </a:endParaRPr>
                    </a:p>
                  </a:txBody>
                  <a:tcPr marL="9525" marR="9525" marT="9525" marB="0" anchor="b"/>
                </a:tc>
                <a:tc>
                  <a:txBody>
                    <a:bodyPr/>
                    <a:lstStyle/>
                    <a:p>
                      <a:pPr algn="ctr" fontAlgn="b"/>
                      <a:r>
                        <a:rPr lang="en-US" sz="2400" b="0">
                          <a:effectLst/>
                        </a:rPr>
                        <a:t>3</a:t>
                      </a:r>
                      <a:endParaRPr lang="en-US" sz="2400" b="0">
                        <a:effectLst/>
                        <a:latin typeface="Calibri" panose="020F0502020204030204" pitchFamily="34" charset="0"/>
                      </a:endParaRPr>
                    </a:p>
                  </a:txBody>
                  <a:tcPr marL="9525" marR="9525" marT="9525" marB="0" anchor="b"/>
                </a:tc>
                <a:tc>
                  <a:txBody>
                    <a:bodyPr/>
                    <a:lstStyle/>
                    <a:p>
                      <a:pPr algn="ctr" fontAlgn="b"/>
                      <a:r>
                        <a:rPr lang="en-US" sz="2400" b="0">
                          <a:effectLst/>
                        </a:rPr>
                        <a:t>$600</a:t>
                      </a:r>
                      <a:endParaRPr lang="en-US" sz="2400" b="0">
                        <a:effectLst/>
                        <a:latin typeface="Calibri" panose="020F0502020204030204" pitchFamily="34" charset="0"/>
                      </a:endParaRPr>
                    </a:p>
                  </a:txBody>
                  <a:tcPr marL="9525" marR="9525" marT="9525" marB="0" anchor="b"/>
                </a:tc>
                <a:tc>
                  <a:txBody>
                    <a:bodyPr/>
                    <a:lstStyle/>
                    <a:p>
                      <a:pPr algn="ctr" fontAlgn="b"/>
                      <a:r>
                        <a:rPr lang="en-US" sz="2400" b="0">
                          <a:effectLst/>
                        </a:rPr>
                        <a:t>$1,800</a:t>
                      </a:r>
                      <a:endParaRPr lang="en-US" sz="2400" b="0">
                        <a:effectLst/>
                        <a:latin typeface="Calibri" panose="020F0502020204030204" pitchFamily="34" charset="0"/>
                      </a:endParaRPr>
                    </a:p>
                  </a:txBody>
                  <a:tcPr marL="9525" marR="9525" marT="9525" marB="0" anchor="b"/>
                </a:tc>
                <a:extLst>
                  <a:ext uri="{0D108BD9-81ED-4DB2-BD59-A6C34878D82A}">
                    <a16:rowId xmlns:a16="http://schemas.microsoft.com/office/drawing/2014/main" val="4083053200"/>
                  </a:ext>
                </a:extLst>
              </a:tr>
              <a:tr h="425056">
                <a:tc>
                  <a:txBody>
                    <a:bodyPr/>
                    <a:lstStyle/>
                    <a:p>
                      <a:pPr fontAlgn="b"/>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fontAlgn="b"/>
                      <a:r>
                        <a:rPr lang="en-US" sz="2400">
                          <a:effectLst/>
                        </a:rPr>
                        <a:t>Iteration 1</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1</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$150</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$150</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extLst>
                  <a:ext uri="{0D108BD9-81ED-4DB2-BD59-A6C34878D82A}">
                    <a16:rowId xmlns:a16="http://schemas.microsoft.com/office/drawing/2014/main" val="3923495248"/>
                  </a:ext>
                </a:extLst>
              </a:tr>
              <a:tr h="425056">
                <a:tc>
                  <a:txBody>
                    <a:bodyPr/>
                    <a:lstStyle/>
                    <a:p>
                      <a:pPr fontAlgn="b"/>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fontAlgn="b"/>
                      <a:r>
                        <a:rPr lang="en-US" sz="2400">
                          <a:effectLst/>
                        </a:rPr>
                        <a:t>Iteration 2</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1</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$300</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$300</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extLst>
                  <a:ext uri="{0D108BD9-81ED-4DB2-BD59-A6C34878D82A}">
                    <a16:rowId xmlns:a16="http://schemas.microsoft.com/office/drawing/2014/main" val="4063331199"/>
                  </a:ext>
                </a:extLst>
              </a:tr>
              <a:tr h="425056">
                <a:tc>
                  <a:txBody>
                    <a:bodyPr/>
                    <a:lstStyle/>
                    <a:p>
                      <a:pPr fontAlgn="b"/>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fontAlgn="b"/>
                      <a:r>
                        <a:rPr lang="en-US" sz="2400">
                          <a:effectLst/>
                        </a:rPr>
                        <a:t>Final</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3</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$450</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tc>
                  <a:txBody>
                    <a:bodyPr/>
                    <a:lstStyle/>
                    <a:p>
                      <a:pPr algn="r" fontAlgn="b"/>
                      <a:r>
                        <a:rPr lang="en-US" sz="2400">
                          <a:effectLst/>
                        </a:rPr>
                        <a:t>$1,350</a:t>
                      </a:r>
                      <a:endParaRPr lang="en-US" sz="2400">
                        <a:effectLst/>
                        <a:latin typeface="Calibri" panose="020F0502020204030204" pitchFamily="34" charset="0"/>
                      </a:endParaRPr>
                    </a:p>
                  </a:txBody>
                  <a:tcPr marL="9525" marR="9525" marT="9525" marB="0" anchor="b">
                    <a:solidFill>
                      <a:schemeClr val="accent5">
                        <a:lumMod val="20000"/>
                        <a:lumOff val="80000"/>
                      </a:schemeClr>
                    </a:solidFill>
                  </a:tcPr>
                </a:tc>
                <a:extLst>
                  <a:ext uri="{0D108BD9-81ED-4DB2-BD59-A6C34878D82A}">
                    <a16:rowId xmlns:a16="http://schemas.microsoft.com/office/drawing/2014/main" val="776870839"/>
                  </a:ext>
                </a:extLst>
              </a:tr>
              <a:tr h="425056">
                <a:tc>
                  <a:txBody>
                    <a:bodyPr/>
                    <a:lstStyle/>
                    <a:p>
                      <a:pPr fontAlgn="b"/>
                      <a:r>
                        <a:rPr lang="en-US" sz="2400" b="1">
                          <a:effectLst/>
                        </a:rPr>
                        <a:t>Overall Total</a:t>
                      </a:r>
                      <a:endParaRPr lang="en-US" sz="2400" b="1">
                        <a:effectLst/>
                        <a:latin typeface="Calibri" panose="020F0502020204030204" pitchFamily="34" charset="0"/>
                      </a:endParaRPr>
                    </a:p>
                  </a:txBody>
                  <a:tcPr marL="9525" marR="9525" marT="9525" marB="0" anchor="b"/>
                </a:tc>
                <a:tc>
                  <a:txBody>
                    <a:bodyPr/>
                    <a:lstStyle/>
                    <a:p>
                      <a:pPr fontAlgn="b"/>
                      <a:endParaRPr lang="en-US" sz="2400" b="1">
                        <a:effectLst/>
                        <a:latin typeface="Calibri" panose="020F0502020204030204" pitchFamily="34" charset="0"/>
                      </a:endParaRPr>
                    </a:p>
                  </a:txBody>
                  <a:tcPr marL="9525" marR="9525" marT="9525" marB="0" anchor="b"/>
                </a:tc>
                <a:tc>
                  <a:txBody>
                    <a:bodyPr/>
                    <a:lstStyle/>
                    <a:p>
                      <a:pPr fontAlgn="b"/>
                      <a:endParaRPr lang="en-US" sz="2400" b="1">
                        <a:effectLst/>
                        <a:latin typeface="Calibri" panose="020F0502020204030204" pitchFamily="34" charset="0"/>
                      </a:endParaRPr>
                    </a:p>
                  </a:txBody>
                  <a:tcPr marL="9525" marR="9525" marT="9525" marB="0" anchor="b"/>
                </a:tc>
                <a:tc>
                  <a:txBody>
                    <a:bodyPr/>
                    <a:lstStyle/>
                    <a:p>
                      <a:pPr fontAlgn="b"/>
                      <a:endParaRPr lang="en-US" sz="2400" b="1">
                        <a:effectLst/>
                        <a:latin typeface="Calibri" panose="020F0502020204030204" pitchFamily="34" charset="0"/>
                      </a:endParaRPr>
                    </a:p>
                  </a:txBody>
                  <a:tcPr marL="9525" marR="9525" marT="9525" marB="0" anchor="b"/>
                </a:tc>
                <a:tc>
                  <a:txBody>
                    <a:bodyPr/>
                    <a:lstStyle/>
                    <a:p>
                      <a:pPr algn="ctr" fontAlgn="b"/>
                      <a:r>
                        <a:rPr lang="en-US" sz="2400" b="1">
                          <a:effectLst/>
                        </a:rPr>
                        <a:t>$3,500</a:t>
                      </a:r>
                      <a:endParaRPr lang="en-US" sz="2400" b="1">
                        <a:effectLst/>
                        <a:latin typeface="Calibri" panose="020F0502020204030204" pitchFamily="34" charset="0"/>
                      </a:endParaRPr>
                    </a:p>
                  </a:txBody>
                  <a:tcPr marL="9525" marR="9525" marT="9525" marB="0" anchor="b"/>
                </a:tc>
                <a:extLst>
                  <a:ext uri="{0D108BD9-81ED-4DB2-BD59-A6C34878D82A}">
                    <a16:rowId xmlns:a16="http://schemas.microsoft.com/office/drawing/2014/main" val="1695197649"/>
                  </a:ext>
                </a:extLst>
              </a:tr>
            </a:tbl>
          </a:graphicData>
        </a:graphic>
      </p:graphicFrame>
      <p:pic>
        <p:nvPicPr>
          <p:cNvPr id="3" name="Picture 5">
            <a:extLst>
              <a:ext uri="{FF2B5EF4-FFF2-40B4-BE49-F238E27FC236}">
                <a16:creationId xmlns:a16="http://schemas.microsoft.com/office/drawing/2014/main" id="{81A91986-06D0-0441-5CA6-F49D09C2DD43}"/>
              </a:ext>
            </a:extLst>
          </p:cNvPr>
          <p:cNvPicPr>
            <a:picLocks noChangeAspect="1"/>
          </p:cNvPicPr>
          <p:nvPr/>
        </p:nvPicPr>
        <p:blipFill>
          <a:blip r:embed="rId3"/>
          <a:stretch>
            <a:fillRect/>
          </a:stretch>
        </p:blipFill>
        <p:spPr>
          <a:xfrm>
            <a:off x="212165" y="1684431"/>
            <a:ext cx="2145553" cy="1651374"/>
          </a:xfrm>
          <a:prstGeom prst="rect">
            <a:avLst/>
          </a:prstGeom>
        </p:spPr>
      </p:pic>
      <p:pic>
        <p:nvPicPr>
          <p:cNvPr id="6" name="Picture 6">
            <a:extLst>
              <a:ext uri="{FF2B5EF4-FFF2-40B4-BE49-F238E27FC236}">
                <a16:creationId xmlns:a16="http://schemas.microsoft.com/office/drawing/2014/main" id="{C6AD50D7-9867-C8AB-4084-3FD8B6550D9B}"/>
              </a:ext>
            </a:extLst>
          </p:cNvPr>
          <p:cNvPicPr>
            <a:picLocks noChangeAspect="1"/>
          </p:cNvPicPr>
          <p:nvPr/>
        </p:nvPicPr>
        <p:blipFill>
          <a:blip r:embed="rId4"/>
          <a:stretch>
            <a:fillRect/>
          </a:stretch>
        </p:blipFill>
        <p:spPr>
          <a:xfrm>
            <a:off x="2274862" y="3126380"/>
            <a:ext cx="2085789" cy="1769100"/>
          </a:xfrm>
          <a:prstGeom prst="rect">
            <a:avLst/>
          </a:prstGeom>
        </p:spPr>
      </p:pic>
      <p:pic>
        <p:nvPicPr>
          <p:cNvPr id="7" name="Picture 7" descr="A picture containing indoor, loudspeaker&#10;&#10;Description automatically generated">
            <a:extLst>
              <a:ext uri="{FF2B5EF4-FFF2-40B4-BE49-F238E27FC236}">
                <a16:creationId xmlns:a16="http://schemas.microsoft.com/office/drawing/2014/main" id="{09C7F800-373E-69AF-EAE4-B7C2678908FE}"/>
              </a:ext>
            </a:extLst>
          </p:cNvPr>
          <p:cNvPicPr>
            <a:picLocks noChangeAspect="1"/>
          </p:cNvPicPr>
          <p:nvPr/>
        </p:nvPicPr>
        <p:blipFill>
          <a:blip r:embed="rId5"/>
          <a:stretch>
            <a:fillRect/>
          </a:stretch>
        </p:blipFill>
        <p:spPr>
          <a:xfrm>
            <a:off x="162434" y="4770024"/>
            <a:ext cx="2280024" cy="1964885"/>
          </a:xfrm>
          <a:prstGeom prst="rect">
            <a:avLst/>
          </a:prstGeom>
        </p:spPr>
      </p:pic>
      <p:sp>
        <p:nvSpPr>
          <p:cNvPr id="8" name="TextBox 7">
            <a:extLst>
              <a:ext uri="{FF2B5EF4-FFF2-40B4-BE49-F238E27FC236}">
                <a16:creationId xmlns:a16="http://schemas.microsoft.com/office/drawing/2014/main" id="{250C2CA1-41B2-75C6-8B9D-C670A50D98C1}"/>
              </a:ext>
            </a:extLst>
          </p:cNvPr>
          <p:cNvSpPr txBox="1"/>
          <p:nvPr/>
        </p:nvSpPr>
        <p:spPr>
          <a:xfrm>
            <a:off x="2438400" y="2184400"/>
            <a:ext cx="8008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~$150</a:t>
            </a:r>
          </a:p>
        </p:txBody>
      </p:sp>
      <p:pic>
        <p:nvPicPr>
          <p:cNvPr id="9" name="Picture 9" descr="Chart, pie chart&#10;&#10;Description automatically generated">
            <a:extLst>
              <a:ext uri="{FF2B5EF4-FFF2-40B4-BE49-F238E27FC236}">
                <a16:creationId xmlns:a16="http://schemas.microsoft.com/office/drawing/2014/main" id="{82FFB241-2BF4-68F0-F36E-0C82D8E88524}"/>
              </a:ext>
            </a:extLst>
          </p:cNvPr>
          <p:cNvPicPr>
            <a:picLocks noChangeAspect="1"/>
          </p:cNvPicPr>
          <p:nvPr/>
        </p:nvPicPr>
        <p:blipFill>
          <a:blip r:embed="rId6"/>
          <a:stretch>
            <a:fillRect/>
          </a:stretch>
        </p:blipFill>
        <p:spPr>
          <a:xfrm>
            <a:off x="-5192670" y="3847870"/>
            <a:ext cx="5021509" cy="3010130"/>
          </a:xfrm>
          <a:prstGeom prst="rect">
            <a:avLst/>
          </a:prstGeom>
        </p:spPr>
      </p:pic>
      <p:sp>
        <p:nvSpPr>
          <p:cNvPr id="5" name="TextBox 4">
            <a:extLst>
              <a:ext uri="{FF2B5EF4-FFF2-40B4-BE49-F238E27FC236}">
                <a16:creationId xmlns:a16="http://schemas.microsoft.com/office/drawing/2014/main" id="{A46A84CC-B17A-CE9D-76A0-9097FBA236EB}"/>
              </a:ext>
            </a:extLst>
          </p:cNvPr>
          <p:cNvSpPr txBox="1"/>
          <p:nvPr/>
        </p:nvSpPr>
        <p:spPr>
          <a:xfrm>
            <a:off x="1302871" y="3738282"/>
            <a:ext cx="8008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~$100</a:t>
            </a:r>
          </a:p>
        </p:txBody>
      </p:sp>
      <p:sp>
        <p:nvSpPr>
          <p:cNvPr id="10" name="TextBox 9">
            <a:extLst>
              <a:ext uri="{FF2B5EF4-FFF2-40B4-BE49-F238E27FC236}">
                <a16:creationId xmlns:a16="http://schemas.microsoft.com/office/drawing/2014/main" id="{0DA3DFE7-267A-527D-B1FE-C85A6C144E48}"/>
              </a:ext>
            </a:extLst>
          </p:cNvPr>
          <p:cNvSpPr txBox="1"/>
          <p:nvPr/>
        </p:nvSpPr>
        <p:spPr>
          <a:xfrm>
            <a:off x="2572870" y="5613399"/>
            <a:ext cx="8008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~$250</a:t>
            </a:r>
          </a:p>
        </p:txBody>
      </p:sp>
      <p:pic>
        <p:nvPicPr>
          <p:cNvPr id="4098" name="Picture 2">
            <a:extLst>
              <a:ext uri="{FF2B5EF4-FFF2-40B4-BE49-F238E27FC236}">
                <a16:creationId xmlns:a16="http://schemas.microsoft.com/office/drawing/2014/main" id="{CC9B980D-EAE7-B52A-8A16-62B3CA89CA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091" y="365125"/>
            <a:ext cx="961780" cy="961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044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umanoid Robot Swarm Synchronized Using Quorum Sensing | MIT Technology  Review">
            <a:extLst>
              <a:ext uri="{FF2B5EF4-FFF2-40B4-BE49-F238E27FC236}">
                <a16:creationId xmlns:a16="http://schemas.microsoft.com/office/drawing/2014/main" id="{67DD9A9E-BB22-4EF5-9964-382BE530611C}"/>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667"/>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42AE039-6357-48BE-AB1F-E19354F3ED64}"/>
              </a:ext>
            </a:extLst>
          </p:cNvPr>
          <p:cNvSpPr>
            <a:spLocks noGrp="1"/>
          </p:cNvSpPr>
          <p:nvPr>
            <p:ph type="ctrTitle"/>
          </p:nvPr>
        </p:nvSpPr>
        <p:spPr>
          <a:xfrm>
            <a:off x="1524000" y="1122362"/>
            <a:ext cx="9144000" cy="2900518"/>
          </a:xfrm>
        </p:spPr>
        <p:txBody>
          <a:bodyPr>
            <a:normAutofit/>
          </a:bodyPr>
          <a:lstStyle/>
          <a:p>
            <a:r>
              <a:rPr lang="en-US">
                <a:solidFill>
                  <a:srgbClr val="FFFFFF"/>
                </a:solidFill>
              </a:rPr>
              <a:t>Thank you!</a:t>
            </a:r>
          </a:p>
        </p:txBody>
      </p:sp>
      <p:sp>
        <p:nvSpPr>
          <p:cNvPr id="3" name="Subtitle 2">
            <a:extLst>
              <a:ext uri="{FF2B5EF4-FFF2-40B4-BE49-F238E27FC236}">
                <a16:creationId xmlns:a16="http://schemas.microsoft.com/office/drawing/2014/main" id="{6BA16CC8-6BC0-4BA6-8FCE-6BC4969EC48F}"/>
              </a:ext>
            </a:extLst>
          </p:cNvPr>
          <p:cNvSpPr>
            <a:spLocks noGrp="1"/>
          </p:cNvSpPr>
          <p:nvPr>
            <p:ph type="subTitle" idx="1"/>
          </p:nvPr>
        </p:nvSpPr>
        <p:spPr>
          <a:xfrm>
            <a:off x="1524000" y="4159404"/>
            <a:ext cx="9144000" cy="1098395"/>
          </a:xfrm>
        </p:spPr>
        <p:txBody>
          <a:bodyPr>
            <a:normAutofit/>
          </a:bodyPr>
          <a:lstStyle/>
          <a:p>
            <a:r>
              <a:rPr lang="en-US">
                <a:solidFill>
                  <a:srgbClr val="FFFFFF"/>
                </a:solidFill>
              </a:rPr>
              <a:t>Questions?</a:t>
            </a:r>
          </a:p>
        </p:txBody>
      </p:sp>
    </p:spTree>
    <p:extLst>
      <p:ext uri="{BB962C8B-B14F-4D97-AF65-F5344CB8AC3E}">
        <p14:creationId xmlns:p14="http://schemas.microsoft.com/office/powerpoint/2010/main" val="5716271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63A9AD-D088-D5EE-7508-1E309288B344}"/>
              </a:ext>
            </a:extLst>
          </p:cNvPr>
          <p:cNvSpPr/>
          <p:nvPr/>
        </p:nvSpPr>
        <p:spPr>
          <a:xfrm>
            <a:off x="-76954" y="-35043"/>
            <a:ext cx="12345908" cy="153125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B5DB8D-CD96-973A-6117-C7E5A32DF2E9}"/>
              </a:ext>
            </a:extLst>
          </p:cNvPr>
          <p:cNvSpPr>
            <a:spLocks noGrp="1"/>
          </p:cNvSpPr>
          <p:nvPr>
            <p:ph type="title"/>
          </p:nvPr>
        </p:nvSpPr>
        <p:spPr/>
        <p:txBody>
          <a:bodyPr/>
          <a:lstStyle/>
          <a:p>
            <a:r>
              <a:rPr lang="en-US">
                <a:solidFill>
                  <a:schemeClr val="bg1"/>
                </a:solidFill>
              </a:rPr>
              <a:t>Docking Steps</a:t>
            </a:r>
          </a:p>
        </p:txBody>
      </p:sp>
      <p:sp>
        <p:nvSpPr>
          <p:cNvPr id="3" name="Content Placeholder 2">
            <a:extLst>
              <a:ext uri="{FF2B5EF4-FFF2-40B4-BE49-F238E27FC236}">
                <a16:creationId xmlns:a16="http://schemas.microsoft.com/office/drawing/2014/main" id="{CFB3D1E6-56FF-C03B-960B-7B0605B378A2}"/>
              </a:ext>
            </a:extLst>
          </p:cNvPr>
          <p:cNvSpPr>
            <a:spLocks noGrp="1"/>
          </p:cNvSpPr>
          <p:nvPr>
            <p:ph idx="1"/>
          </p:nvPr>
        </p:nvSpPr>
        <p:spPr>
          <a:xfrm>
            <a:off x="300755" y="4334535"/>
            <a:ext cx="3022474" cy="652051"/>
          </a:xfrm>
        </p:spPr>
        <p:txBody>
          <a:bodyPr>
            <a:normAutofit lnSpcReduction="10000"/>
          </a:bodyPr>
          <a:lstStyle/>
          <a:p>
            <a:pPr marL="0" indent="0" algn="ctr">
              <a:buNone/>
            </a:pPr>
            <a:r>
              <a:rPr lang="en-US" sz="1800" b="1"/>
              <a:t>Long-range GPS localization</a:t>
            </a:r>
          </a:p>
          <a:p>
            <a:pPr marL="0" indent="0" algn="ctr">
              <a:buNone/>
            </a:pPr>
            <a:r>
              <a:rPr lang="en-US" sz="1600"/>
              <a:t>~5 m accuracy</a:t>
            </a:r>
          </a:p>
        </p:txBody>
      </p:sp>
      <p:pic>
        <p:nvPicPr>
          <p:cNvPr id="2052" name="Picture 4" descr="App, destination, gps, localization, map location, navigation, pointer icon  - Download on Iconfinder">
            <a:extLst>
              <a:ext uri="{FF2B5EF4-FFF2-40B4-BE49-F238E27FC236}">
                <a16:creationId xmlns:a16="http://schemas.microsoft.com/office/drawing/2014/main" id="{E3858AE8-9801-159D-B374-87F0E1278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521100"/>
            <a:ext cx="869184" cy="8691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0B37D42-C7E7-24C0-7720-A6F573F9CAC6}"/>
              </a:ext>
            </a:extLst>
          </p:cNvPr>
          <p:cNvSpPr txBox="1"/>
          <p:nvPr/>
        </p:nvSpPr>
        <p:spPr>
          <a:xfrm>
            <a:off x="3261092" y="4269492"/>
            <a:ext cx="2508338" cy="1138773"/>
          </a:xfrm>
          <a:prstGeom prst="rect">
            <a:avLst/>
          </a:prstGeom>
          <a:noFill/>
        </p:spPr>
        <p:txBody>
          <a:bodyPr wrap="square">
            <a:spAutoFit/>
          </a:bodyPr>
          <a:lstStyle/>
          <a:p>
            <a:pPr algn="ctr"/>
            <a:r>
              <a:rPr lang="en-US" b="1"/>
              <a:t>Near-range camera-based localization</a:t>
            </a:r>
          </a:p>
          <a:p>
            <a:pPr algn="ctr"/>
            <a:r>
              <a:rPr lang="en-US" sz="1600"/>
              <a:t>~3-5 cm accuracy</a:t>
            </a:r>
          </a:p>
          <a:p>
            <a:pPr algn="ctr"/>
            <a:endParaRPr lang="en-US" sz="1600"/>
          </a:p>
        </p:txBody>
      </p:sp>
      <p:sp>
        <p:nvSpPr>
          <p:cNvPr id="11" name="TextBox 10">
            <a:extLst>
              <a:ext uri="{FF2B5EF4-FFF2-40B4-BE49-F238E27FC236}">
                <a16:creationId xmlns:a16="http://schemas.microsoft.com/office/drawing/2014/main" id="{081A33BD-EF17-5651-164E-B6E20C90F90A}"/>
              </a:ext>
            </a:extLst>
          </p:cNvPr>
          <p:cNvSpPr txBox="1"/>
          <p:nvPr/>
        </p:nvSpPr>
        <p:spPr>
          <a:xfrm>
            <a:off x="5769429" y="4243154"/>
            <a:ext cx="3792058" cy="861774"/>
          </a:xfrm>
          <a:prstGeom prst="rect">
            <a:avLst/>
          </a:prstGeom>
          <a:noFill/>
        </p:spPr>
        <p:txBody>
          <a:bodyPr wrap="square">
            <a:spAutoFit/>
          </a:bodyPr>
          <a:lstStyle/>
          <a:p>
            <a:pPr algn="ctr"/>
            <a:r>
              <a:rPr lang="en-US" b="1"/>
              <a:t>Close-range mechanical alignment</a:t>
            </a:r>
          </a:p>
          <a:p>
            <a:pPr algn="ctr"/>
            <a:r>
              <a:rPr lang="en-US" sz="1600"/>
              <a:t>3-5 cm of XYZ misalignment</a:t>
            </a:r>
          </a:p>
          <a:p>
            <a:pPr algn="ctr"/>
            <a:r>
              <a:rPr lang="en-US" sz="1600"/>
              <a:t>15° of angular misalignment</a:t>
            </a:r>
          </a:p>
        </p:txBody>
      </p:sp>
      <p:pic>
        <p:nvPicPr>
          <p:cNvPr id="4098" name="Picture 2" descr="PDF] A New Geometric Trilateration Scheme for GPS-Style Localization |  Semantic Scholar">
            <a:extLst>
              <a:ext uri="{FF2B5EF4-FFF2-40B4-BE49-F238E27FC236}">
                <a16:creationId xmlns:a16="http://schemas.microsoft.com/office/drawing/2014/main" id="{7A21B8F9-A2CD-615D-01D9-D8FBF79C1C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466"/>
          <a:stretch/>
        </p:blipFill>
        <p:spPr bwMode="auto">
          <a:xfrm>
            <a:off x="177579" y="1744827"/>
            <a:ext cx="2987218" cy="23298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89AC058-5F9D-F0F7-BEF5-B86E04775E13}"/>
              </a:ext>
            </a:extLst>
          </p:cNvPr>
          <p:cNvPicPr>
            <a:picLocks noChangeAspect="1"/>
          </p:cNvPicPr>
          <p:nvPr/>
        </p:nvPicPr>
        <p:blipFill rotWithShape="1">
          <a:blip r:embed="rId4"/>
          <a:srcRect r="35897"/>
          <a:stretch/>
        </p:blipFill>
        <p:spPr>
          <a:xfrm>
            <a:off x="3323694" y="1815168"/>
            <a:ext cx="2445735" cy="2329879"/>
          </a:xfrm>
          <a:prstGeom prst="rect">
            <a:avLst/>
          </a:prstGeom>
        </p:spPr>
      </p:pic>
      <p:pic>
        <p:nvPicPr>
          <p:cNvPr id="4108" name="Picture 12" descr="PDF] Development of Docking System for Mobile Robots Using Cheap Infrared  Sensors | Semantic Scholar">
            <a:extLst>
              <a:ext uri="{FF2B5EF4-FFF2-40B4-BE49-F238E27FC236}">
                <a16:creationId xmlns:a16="http://schemas.microsoft.com/office/drawing/2014/main" id="{C1ACF22D-1950-C100-AE90-83908D347D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314" y="1815168"/>
            <a:ext cx="3056184" cy="2289616"/>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Brace 9">
            <a:extLst>
              <a:ext uri="{FF2B5EF4-FFF2-40B4-BE49-F238E27FC236}">
                <a16:creationId xmlns:a16="http://schemas.microsoft.com/office/drawing/2014/main" id="{4F9BCF6F-5605-1BDF-0952-3F4B999ADB55}"/>
              </a:ext>
            </a:extLst>
          </p:cNvPr>
          <p:cNvSpPr/>
          <p:nvPr/>
        </p:nvSpPr>
        <p:spPr>
          <a:xfrm rot="5400000">
            <a:off x="2791139" y="2774530"/>
            <a:ext cx="453421" cy="550315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a:extLst>
              <a:ext uri="{FF2B5EF4-FFF2-40B4-BE49-F238E27FC236}">
                <a16:creationId xmlns:a16="http://schemas.microsoft.com/office/drawing/2014/main" id="{E1BDC120-6C76-E8EA-AB3C-B3B242B4978F}"/>
              </a:ext>
            </a:extLst>
          </p:cNvPr>
          <p:cNvSpPr/>
          <p:nvPr/>
        </p:nvSpPr>
        <p:spPr>
          <a:xfrm rot="5400000">
            <a:off x="8742882" y="2651832"/>
            <a:ext cx="417743" cy="5712882"/>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15DE53E8-48D9-3EFC-B28B-E2A0DDB27FB8}"/>
              </a:ext>
            </a:extLst>
          </p:cNvPr>
          <p:cNvSpPr txBox="1"/>
          <p:nvPr/>
        </p:nvSpPr>
        <p:spPr>
          <a:xfrm>
            <a:off x="1918721" y="6046154"/>
            <a:ext cx="2198255" cy="369332"/>
          </a:xfrm>
          <a:prstGeom prst="rect">
            <a:avLst/>
          </a:prstGeom>
          <a:noFill/>
        </p:spPr>
        <p:txBody>
          <a:bodyPr wrap="square" rtlCol="0">
            <a:spAutoFit/>
          </a:bodyPr>
          <a:lstStyle/>
          <a:p>
            <a:pPr algn="ctr"/>
            <a:r>
              <a:rPr lang="en-US" b="1"/>
              <a:t>EECE Tasks</a:t>
            </a:r>
          </a:p>
        </p:txBody>
      </p:sp>
      <p:sp>
        <p:nvSpPr>
          <p:cNvPr id="22" name="TextBox 21">
            <a:extLst>
              <a:ext uri="{FF2B5EF4-FFF2-40B4-BE49-F238E27FC236}">
                <a16:creationId xmlns:a16="http://schemas.microsoft.com/office/drawing/2014/main" id="{6DEF77C3-E6A9-282C-40B1-9211789C00CA}"/>
              </a:ext>
            </a:extLst>
          </p:cNvPr>
          <p:cNvSpPr txBox="1"/>
          <p:nvPr/>
        </p:nvSpPr>
        <p:spPr>
          <a:xfrm>
            <a:off x="7692681" y="6027053"/>
            <a:ext cx="2198255" cy="369332"/>
          </a:xfrm>
          <a:prstGeom prst="rect">
            <a:avLst/>
          </a:prstGeom>
          <a:noFill/>
        </p:spPr>
        <p:txBody>
          <a:bodyPr wrap="square" rtlCol="0">
            <a:spAutoFit/>
          </a:bodyPr>
          <a:lstStyle/>
          <a:p>
            <a:pPr algn="ctr"/>
            <a:r>
              <a:rPr lang="en-US" b="1"/>
              <a:t>MechE Tasks</a:t>
            </a:r>
          </a:p>
        </p:txBody>
      </p:sp>
      <p:pic>
        <p:nvPicPr>
          <p:cNvPr id="23" name="Picture 2" descr="An Intro to 3D Coordinate Frames for Augmented Reality">
            <a:extLst>
              <a:ext uri="{FF2B5EF4-FFF2-40B4-BE49-F238E27FC236}">
                <a16:creationId xmlns:a16="http://schemas.microsoft.com/office/drawing/2014/main" id="{6A668751-BD4F-3956-67DC-E2704015EC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2893" y="4548471"/>
            <a:ext cx="2825436" cy="21807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Camera sensor center offset to a GPS reciever coords - Plane 3.9 -  ArduPilot Discourse">
            <a:extLst>
              <a:ext uri="{FF2B5EF4-FFF2-40B4-BE49-F238E27FC236}">
                <a16:creationId xmlns:a16="http://schemas.microsoft.com/office/drawing/2014/main" id="{60AFBC99-3C3D-19CA-52FB-262B0C3AF1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42893" y="1891057"/>
            <a:ext cx="3700729" cy="26561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6B76AE-56F2-4686-8C6F-91E316B36657}"/>
              </a:ext>
            </a:extLst>
          </p:cNvPr>
          <p:cNvSpPr txBox="1"/>
          <p:nvPr/>
        </p:nvSpPr>
        <p:spPr>
          <a:xfrm>
            <a:off x="9577776" y="4269492"/>
            <a:ext cx="2230420" cy="1077218"/>
          </a:xfrm>
          <a:prstGeom prst="rect">
            <a:avLst/>
          </a:prstGeom>
          <a:noFill/>
        </p:spPr>
        <p:txBody>
          <a:bodyPr wrap="square">
            <a:spAutoFit/>
          </a:bodyPr>
          <a:lstStyle/>
          <a:p>
            <a:pPr algn="ctr"/>
            <a:r>
              <a:rPr lang="en-US" sz="1600" b="1"/>
              <a:t>Robot Exchange</a:t>
            </a:r>
          </a:p>
          <a:p>
            <a:pPr algn="ctr"/>
            <a:r>
              <a:rPr lang="en-US" sz="1600"/>
              <a:t>Power</a:t>
            </a:r>
          </a:p>
          <a:p>
            <a:pPr algn="ctr"/>
            <a:r>
              <a:rPr lang="en-US" sz="1600"/>
              <a:t>Data</a:t>
            </a:r>
          </a:p>
          <a:p>
            <a:pPr algn="ctr"/>
            <a:r>
              <a:rPr lang="en-US" sz="1600"/>
              <a:t>Materials</a:t>
            </a:r>
          </a:p>
        </p:txBody>
      </p:sp>
      <p:pic>
        <p:nvPicPr>
          <p:cNvPr id="4100" name="Picture 4" descr="Human Grasp Classification for Reactive Human-To-Robot Handovers">
            <a:extLst>
              <a:ext uri="{FF2B5EF4-FFF2-40B4-BE49-F238E27FC236}">
                <a16:creationId xmlns:a16="http://schemas.microsoft.com/office/drawing/2014/main" id="{E238BDDB-5E5B-432A-877F-2A6537059B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8178" y="1855431"/>
            <a:ext cx="2289616" cy="2289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80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63A9AD-D088-D5EE-7508-1E309288B344}"/>
              </a:ext>
            </a:extLst>
          </p:cNvPr>
          <p:cNvSpPr/>
          <p:nvPr/>
        </p:nvSpPr>
        <p:spPr>
          <a:xfrm>
            <a:off x="-76954" y="-35043"/>
            <a:ext cx="12345908" cy="153125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B5DB8D-CD96-973A-6117-C7E5A32DF2E9}"/>
              </a:ext>
            </a:extLst>
          </p:cNvPr>
          <p:cNvSpPr>
            <a:spLocks noGrp="1"/>
          </p:cNvSpPr>
          <p:nvPr>
            <p:ph type="title"/>
          </p:nvPr>
        </p:nvSpPr>
        <p:spPr/>
        <p:txBody>
          <a:bodyPr/>
          <a:lstStyle/>
          <a:p>
            <a:r>
              <a:rPr lang="en-US">
                <a:solidFill>
                  <a:schemeClr val="bg1"/>
                </a:solidFill>
              </a:rPr>
              <a:t>Docking Procedure</a:t>
            </a:r>
          </a:p>
        </p:txBody>
      </p:sp>
      <p:sp>
        <p:nvSpPr>
          <p:cNvPr id="19" name="Rectangle 18">
            <a:extLst>
              <a:ext uri="{FF2B5EF4-FFF2-40B4-BE49-F238E27FC236}">
                <a16:creationId xmlns:a16="http://schemas.microsoft.com/office/drawing/2014/main" id="{A0CFCA56-0148-BFBC-619D-2CBE285508A3}"/>
              </a:ext>
            </a:extLst>
          </p:cNvPr>
          <p:cNvSpPr/>
          <p:nvPr/>
        </p:nvSpPr>
        <p:spPr>
          <a:xfrm>
            <a:off x="8761069" y="2163156"/>
            <a:ext cx="2549235" cy="862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 Determine relative travel distance and direction</a:t>
            </a:r>
          </a:p>
        </p:txBody>
      </p:sp>
      <p:sp>
        <p:nvSpPr>
          <p:cNvPr id="25" name="Rectangle 24">
            <a:extLst>
              <a:ext uri="{FF2B5EF4-FFF2-40B4-BE49-F238E27FC236}">
                <a16:creationId xmlns:a16="http://schemas.microsoft.com/office/drawing/2014/main" id="{05C0BC88-1E9F-CF07-4872-8E301332E7DB}"/>
              </a:ext>
            </a:extLst>
          </p:cNvPr>
          <p:cNvSpPr/>
          <p:nvPr/>
        </p:nvSpPr>
        <p:spPr>
          <a:xfrm>
            <a:off x="715875" y="3958149"/>
            <a:ext cx="2549236" cy="862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 Drive minibot to general vicinity of hub</a:t>
            </a:r>
          </a:p>
        </p:txBody>
      </p:sp>
      <p:sp>
        <p:nvSpPr>
          <p:cNvPr id="27" name="Rectangle 26">
            <a:extLst>
              <a:ext uri="{FF2B5EF4-FFF2-40B4-BE49-F238E27FC236}">
                <a16:creationId xmlns:a16="http://schemas.microsoft.com/office/drawing/2014/main" id="{04B2C774-B06D-7B8D-05CD-E2FA9150B681}"/>
              </a:ext>
            </a:extLst>
          </p:cNvPr>
          <p:cNvSpPr/>
          <p:nvPr/>
        </p:nvSpPr>
        <p:spPr>
          <a:xfrm>
            <a:off x="3580990" y="3846090"/>
            <a:ext cx="2549236" cy="1045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 Minibot uses camera vision for near-range alignment</a:t>
            </a:r>
          </a:p>
        </p:txBody>
      </p:sp>
      <p:sp>
        <p:nvSpPr>
          <p:cNvPr id="28" name="Rectangle 27">
            <a:extLst>
              <a:ext uri="{FF2B5EF4-FFF2-40B4-BE49-F238E27FC236}">
                <a16:creationId xmlns:a16="http://schemas.microsoft.com/office/drawing/2014/main" id="{DB2601C6-8B9C-146C-6C3C-7070EB11D8AA}"/>
              </a:ext>
            </a:extLst>
          </p:cNvPr>
          <p:cNvSpPr/>
          <p:nvPr/>
        </p:nvSpPr>
        <p:spPr>
          <a:xfrm>
            <a:off x="6446105" y="3840270"/>
            <a:ext cx="2549236" cy="1045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 Minibot drives to engage with mechanical docking mechanism</a:t>
            </a:r>
          </a:p>
        </p:txBody>
      </p:sp>
      <p:sp>
        <p:nvSpPr>
          <p:cNvPr id="30" name="Rectangle 29">
            <a:extLst>
              <a:ext uri="{FF2B5EF4-FFF2-40B4-BE49-F238E27FC236}">
                <a16:creationId xmlns:a16="http://schemas.microsoft.com/office/drawing/2014/main" id="{7ADBD8EF-1875-BD9A-1853-BB31B0630D05}"/>
              </a:ext>
            </a:extLst>
          </p:cNvPr>
          <p:cNvSpPr/>
          <p:nvPr/>
        </p:nvSpPr>
        <p:spPr>
          <a:xfrm>
            <a:off x="9283466" y="5434544"/>
            <a:ext cx="2549236" cy="1045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 Charge minibot to full power</a:t>
            </a:r>
          </a:p>
        </p:txBody>
      </p:sp>
      <p:sp>
        <p:nvSpPr>
          <p:cNvPr id="31" name="Rectangle 30">
            <a:extLst>
              <a:ext uri="{FF2B5EF4-FFF2-40B4-BE49-F238E27FC236}">
                <a16:creationId xmlns:a16="http://schemas.microsoft.com/office/drawing/2014/main" id="{57CB144D-C6BD-AFF6-4855-7A00CBC83D06}"/>
              </a:ext>
            </a:extLst>
          </p:cNvPr>
          <p:cNvSpPr/>
          <p:nvPr/>
        </p:nvSpPr>
        <p:spPr>
          <a:xfrm>
            <a:off x="3455281" y="5447680"/>
            <a:ext cx="2549236" cy="1045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9. Release minibot back to the field</a:t>
            </a:r>
          </a:p>
        </p:txBody>
      </p:sp>
      <p:cxnSp>
        <p:nvCxnSpPr>
          <p:cNvPr id="13" name="Connector: Elbow 12">
            <a:extLst>
              <a:ext uri="{FF2B5EF4-FFF2-40B4-BE49-F238E27FC236}">
                <a16:creationId xmlns:a16="http://schemas.microsoft.com/office/drawing/2014/main" id="{32122154-3FBC-6DC6-291E-FCB34763B731}"/>
              </a:ext>
            </a:extLst>
          </p:cNvPr>
          <p:cNvCxnSpPr>
            <a:cxnSpLocks/>
            <a:stCxn id="66" idx="0"/>
            <a:endCxn id="11" idx="2"/>
          </p:cNvCxnSpPr>
          <p:nvPr/>
        </p:nvCxnSpPr>
        <p:spPr>
          <a:xfrm rot="5400000" flipH="1" flipV="1">
            <a:off x="3514128" y="1964624"/>
            <a:ext cx="432880" cy="76142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34FC233D-D086-23CE-BFB2-C34F15B210AF}"/>
              </a:ext>
            </a:extLst>
          </p:cNvPr>
          <p:cNvCxnSpPr>
            <a:cxnSpLocks/>
            <a:stCxn id="66" idx="4"/>
            <a:endCxn id="33" idx="2"/>
          </p:cNvCxnSpPr>
          <p:nvPr/>
        </p:nvCxnSpPr>
        <p:spPr>
          <a:xfrm rot="16200000" flipH="1">
            <a:off x="3535036" y="2546082"/>
            <a:ext cx="294200" cy="66456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E8B1B01C-9AD6-5FBB-673E-4AE232C7642D}"/>
              </a:ext>
            </a:extLst>
          </p:cNvPr>
          <p:cNvCxnSpPr>
            <a:cxnSpLocks/>
            <a:stCxn id="33" idx="5"/>
            <a:endCxn id="69" idx="4"/>
          </p:cNvCxnSpPr>
          <p:nvPr/>
        </p:nvCxnSpPr>
        <p:spPr>
          <a:xfrm flipV="1">
            <a:off x="7481846" y="2672865"/>
            <a:ext cx="797832" cy="35259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9F561DC5-3343-9CE4-568F-94AC4D7362A8}"/>
              </a:ext>
            </a:extLst>
          </p:cNvPr>
          <p:cNvCxnSpPr>
            <a:cxnSpLocks/>
            <a:stCxn id="11" idx="5"/>
            <a:endCxn id="69" idx="0"/>
          </p:cNvCxnSpPr>
          <p:nvPr/>
        </p:nvCxnSpPr>
        <p:spPr>
          <a:xfrm>
            <a:off x="7578710" y="2128898"/>
            <a:ext cx="700968" cy="37448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Flowchart: Decision 2">
            <a:extLst>
              <a:ext uri="{FF2B5EF4-FFF2-40B4-BE49-F238E27FC236}">
                <a16:creationId xmlns:a16="http://schemas.microsoft.com/office/drawing/2014/main" id="{6DB264F8-AE33-4079-87D9-5E9A7D74398D}"/>
              </a:ext>
            </a:extLst>
          </p:cNvPr>
          <p:cNvSpPr/>
          <p:nvPr/>
        </p:nvSpPr>
        <p:spPr>
          <a:xfrm>
            <a:off x="478278" y="2069202"/>
            <a:ext cx="2549236" cy="1154639"/>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Is minibot power low?</a:t>
            </a:r>
          </a:p>
        </p:txBody>
      </p:sp>
      <p:sp>
        <p:nvSpPr>
          <p:cNvPr id="11" name="Flowchart: Data 10">
            <a:extLst>
              <a:ext uri="{FF2B5EF4-FFF2-40B4-BE49-F238E27FC236}">
                <a16:creationId xmlns:a16="http://schemas.microsoft.com/office/drawing/2014/main" id="{CFB6767D-5E5D-1AB1-02AF-87AD761F8158}"/>
              </a:ext>
            </a:extLst>
          </p:cNvPr>
          <p:cNvSpPr/>
          <p:nvPr/>
        </p:nvSpPr>
        <p:spPr>
          <a:xfrm>
            <a:off x="3677853" y="1780258"/>
            <a:ext cx="4334285" cy="697279"/>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minibot location (GPS) &amp; orientation (IMU)</a:t>
            </a:r>
          </a:p>
        </p:txBody>
      </p:sp>
      <p:sp>
        <p:nvSpPr>
          <p:cNvPr id="33" name="Flowchart: Data 32">
            <a:extLst>
              <a:ext uri="{FF2B5EF4-FFF2-40B4-BE49-F238E27FC236}">
                <a16:creationId xmlns:a16="http://schemas.microsoft.com/office/drawing/2014/main" id="{28F5FD31-A5BB-27A2-B124-3DF54E1C43F9}"/>
              </a:ext>
            </a:extLst>
          </p:cNvPr>
          <p:cNvSpPr/>
          <p:nvPr/>
        </p:nvSpPr>
        <p:spPr>
          <a:xfrm>
            <a:off x="3580989" y="2676824"/>
            <a:ext cx="4334285" cy="697279"/>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hub location (GPS) &amp; orientation (IMU)</a:t>
            </a:r>
          </a:p>
        </p:txBody>
      </p:sp>
      <p:sp>
        <p:nvSpPr>
          <p:cNvPr id="40" name="Flowchart: Decision 39">
            <a:extLst>
              <a:ext uri="{FF2B5EF4-FFF2-40B4-BE49-F238E27FC236}">
                <a16:creationId xmlns:a16="http://schemas.microsoft.com/office/drawing/2014/main" id="{9439C10B-0085-5D1A-DEA8-E55F0EAC2A91}"/>
              </a:ext>
            </a:extLst>
          </p:cNvPr>
          <p:cNvSpPr/>
          <p:nvPr/>
        </p:nvSpPr>
        <p:spPr>
          <a:xfrm>
            <a:off x="9268488" y="3793020"/>
            <a:ext cx="2549236" cy="1154639"/>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Electrical continuity?</a:t>
            </a:r>
          </a:p>
        </p:txBody>
      </p:sp>
      <p:cxnSp>
        <p:nvCxnSpPr>
          <p:cNvPr id="38" name="Connector: Elbow 37">
            <a:extLst>
              <a:ext uri="{FF2B5EF4-FFF2-40B4-BE49-F238E27FC236}">
                <a16:creationId xmlns:a16="http://schemas.microsoft.com/office/drawing/2014/main" id="{4BF482BD-0FFF-4D30-0937-60163AE16AC8}"/>
              </a:ext>
            </a:extLst>
          </p:cNvPr>
          <p:cNvCxnSpPr>
            <a:stCxn id="19" idx="3"/>
            <a:endCxn id="25" idx="1"/>
          </p:cNvCxnSpPr>
          <p:nvPr/>
        </p:nvCxnSpPr>
        <p:spPr>
          <a:xfrm flipH="1">
            <a:off x="715875" y="2594310"/>
            <a:ext cx="10594429" cy="1794993"/>
          </a:xfrm>
          <a:prstGeom prst="bentConnector5">
            <a:avLst>
              <a:gd name="adj1" fmla="val -2158"/>
              <a:gd name="adj2" fmla="val 50000"/>
              <a:gd name="adj3" fmla="val 10215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1767EA6-955D-584D-CBB4-2B30064DAF99}"/>
              </a:ext>
            </a:extLst>
          </p:cNvPr>
          <p:cNvCxnSpPr>
            <a:stCxn id="25" idx="3"/>
            <a:endCxn id="27" idx="1"/>
          </p:cNvCxnSpPr>
          <p:nvPr/>
        </p:nvCxnSpPr>
        <p:spPr>
          <a:xfrm flipV="1">
            <a:off x="3265111" y="4368687"/>
            <a:ext cx="315879" cy="20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4EFB60B-FFE8-8C24-20D8-10D03D9FE4E0}"/>
              </a:ext>
            </a:extLst>
          </p:cNvPr>
          <p:cNvCxnSpPr>
            <a:stCxn id="27" idx="3"/>
            <a:endCxn id="28" idx="1"/>
          </p:cNvCxnSpPr>
          <p:nvPr/>
        </p:nvCxnSpPr>
        <p:spPr>
          <a:xfrm>
            <a:off x="6130226" y="4368687"/>
            <a:ext cx="283274" cy="10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132143D-0C30-1439-8459-D0557F95CB20}"/>
              </a:ext>
            </a:extLst>
          </p:cNvPr>
          <p:cNvCxnSpPr>
            <a:stCxn id="28" idx="3"/>
            <a:endCxn id="40" idx="1"/>
          </p:cNvCxnSpPr>
          <p:nvPr/>
        </p:nvCxnSpPr>
        <p:spPr>
          <a:xfrm>
            <a:off x="8995341" y="4362867"/>
            <a:ext cx="273147" cy="7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76309D8-9EF0-573A-A6AE-777C52C6BE29}"/>
              </a:ext>
            </a:extLst>
          </p:cNvPr>
          <p:cNvCxnSpPr>
            <a:stCxn id="40" idx="2"/>
            <a:endCxn id="30" idx="0"/>
          </p:cNvCxnSpPr>
          <p:nvPr/>
        </p:nvCxnSpPr>
        <p:spPr>
          <a:xfrm>
            <a:off x="10543106" y="4947659"/>
            <a:ext cx="14978" cy="486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Flowchart: Decision 53">
            <a:extLst>
              <a:ext uri="{FF2B5EF4-FFF2-40B4-BE49-F238E27FC236}">
                <a16:creationId xmlns:a16="http://schemas.microsoft.com/office/drawing/2014/main" id="{812EF485-C363-766A-F602-2E1E92AF2148}"/>
              </a:ext>
            </a:extLst>
          </p:cNvPr>
          <p:cNvSpPr/>
          <p:nvPr/>
        </p:nvSpPr>
        <p:spPr>
          <a:xfrm>
            <a:off x="6369374" y="5392958"/>
            <a:ext cx="2549236" cy="1154639"/>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Fully charged?</a:t>
            </a:r>
          </a:p>
        </p:txBody>
      </p:sp>
      <p:cxnSp>
        <p:nvCxnSpPr>
          <p:cNvPr id="56" name="Straight Arrow Connector 55">
            <a:extLst>
              <a:ext uri="{FF2B5EF4-FFF2-40B4-BE49-F238E27FC236}">
                <a16:creationId xmlns:a16="http://schemas.microsoft.com/office/drawing/2014/main" id="{F8C2E290-52F1-2BCD-B8AF-AC26BC3A7348}"/>
              </a:ext>
            </a:extLst>
          </p:cNvPr>
          <p:cNvCxnSpPr>
            <a:cxnSpLocks/>
            <a:stCxn id="30" idx="1"/>
            <a:endCxn id="54" idx="3"/>
          </p:cNvCxnSpPr>
          <p:nvPr/>
        </p:nvCxnSpPr>
        <p:spPr>
          <a:xfrm flipH="1">
            <a:off x="8918610" y="5957141"/>
            <a:ext cx="364856" cy="13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074ACFD-F8B1-6915-C55E-8EB38532D7DD}"/>
              </a:ext>
            </a:extLst>
          </p:cNvPr>
          <p:cNvCxnSpPr>
            <a:cxnSpLocks/>
            <a:stCxn id="54" idx="1"/>
            <a:endCxn id="31" idx="3"/>
          </p:cNvCxnSpPr>
          <p:nvPr/>
        </p:nvCxnSpPr>
        <p:spPr>
          <a:xfrm flipH="1" flipV="1">
            <a:off x="6004517" y="5970277"/>
            <a:ext cx="36485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DB761E08-AA0C-1690-9FBA-CE37345E3963}"/>
              </a:ext>
            </a:extLst>
          </p:cNvPr>
          <p:cNvCxnSpPr>
            <a:stCxn id="31" idx="1"/>
            <a:endCxn id="3" idx="1"/>
          </p:cNvCxnSpPr>
          <p:nvPr/>
        </p:nvCxnSpPr>
        <p:spPr>
          <a:xfrm rot="10800000">
            <a:off x="478279" y="2646523"/>
            <a:ext cx="2977003" cy="3323755"/>
          </a:xfrm>
          <a:prstGeom prst="bentConnector3">
            <a:avLst>
              <a:gd name="adj1" fmla="val 107679"/>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Flowchart: Connector 65">
            <a:extLst>
              <a:ext uri="{FF2B5EF4-FFF2-40B4-BE49-F238E27FC236}">
                <a16:creationId xmlns:a16="http://schemas.microsoft.com/office/drawing/2014/main" id="{846E8946-233D-E938-B91B-41A1D9DD1C19}"/>
              </a:ext>
            </a:extLst>
          </p:cNvPr>
          <p:cNvSpPr/>
          <p:nvPr/>
        </p:nvSpPr>
        <p:spPr>
          <a:xfrm>
            <a:off x="3265111" y="2561778"/>
            <a:ext cx="169486" cy="16948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Connector 68">
            <a:extLst>
              <a:ext uri="{FF2B5EF4-FFF2-40B4-BE49-F238E27FC236}">
                <a16:creationId xmlns:a16="http://schemas.microsoft.com/office/drawing/2014/main" id="{E9D7D739-EB7F-E004-1004-69106CDCC002}"/>
              </a:ext>
            </a:extLst>
          </p:cNvPr>
          <p:cNvSpPr/>
          <p:nvPr/>
        </p:nvSpPr>
        <p:spPr>
          <a:xfrm>
            <a:off x="8194935" y="2503379"/>
            <a:ext cx="169486" cy="16948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4B9D8E8E-12A5-CB03-3FA3-DE9CD2C752AE}"/>
              </a:ext>
            </a:extLst>
          </p:cNvPr>
          <p:cNvCxnSpPr>
            <a:stCxn id="3" idx="3"/>
            <a:endCxn id="66" idx="2"/>
          </p:cNvCxnSpPr>
          <p:nvPr/>
        </p:nvCxnSpPr>
        <p:spPr>
          <a:xfrm flipV="1">
            <a:off x="3027514" y="2646521"/>
            <a:ext cx="23759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69168B2-99AD-415D-9142-BD6657AC0BEF}"/>
              </a:ext>
            </a:extLst>
          </p:cNvPr>
          <p:cNvCxnSpPr>
            <a:stCxn id="69" idx="6"/>
            <a:endCxn id="19" idx="1"/>
          </p:cNvCxnSpPr>
          <p:nvPr/>
        </p:nvCxnSpPr>
        <p:spPr>
          <a:xfrm>
            <a:off x="8364421" y="2588122"/>
            <a:ext cx="396648" cy="6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BBBE414E-2C52-3868-A38D-FBF0520689A3}"/>
              </a:ext>
            </a:extLst>
          </p:cNvPr>
          <p:cNvCxnSpPr>
            <a:stCxn id="54" idx="2"/>
            <a:endCxn id="30" idx="2"/>
          </p:cNvCxnSpPr>
          <p:nvPr/>
        </p:nvCxnSpPr>
        <p:spPr>
          <a:xfrm rot="5400000" flipH="1" flipV="1">
            <a:off x="9067108" y="5056621"/>
            <a:ext cx="67860" cy="2914092"/>
          </a:xfrm>
          <a:prstGeom prst="bentConnector3">
            <a:avLst>
              <a:gd name="adj1" fmla="val -33687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CAB633F4-D7AB-F146-6806-25ED80D6DA63}"/>
              </a:ext>
            </a:extLst>
          </p:cNvPr>
          <p:cNvCxnSpPr>
            <a:stCxn id="40" idx="0"/>
            <a:endCxn id="27" idx="0"/>
          </p:cNvCxnSpPr>
          <p:nvPr/>
        </p:nvCxnSpPr>
        <p:spPr>
          <a:xfrm rot="16200000" flipH="1" flipV="1">
            <a:off x="7672822" y="975806"/>
            <a:ext cx="53070" cy="5687498"/>
          </a:xfrm>
          <a:prstGeom prst="bentConnector3">
            <a:avLst>
              <a:gd name="adj1" fmla="val -125636"/>
            </a:avLst>
          </a:prstGeom>
          <a:ln>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96FFEC5D-B3DB-B90D-A30A-54A1508BBA9C}"/>
              </a:ext>
            </a:extLst>
          </p:cNvPr>
          <p:cNvSpPr txBox="1"/>
          <p:nvPr/>
        </p:nvSpPr>
        <p:spPr>
          <a:xfrm>
            <a:off x="2997571" y="2289478"/>
            <a:ext cx="296876" cy="369332"/>
          </a:xfrm>
          <a:prstGeom prst="rect">
            <a:avLst/>
          </a:prstGeom>
          <a:noFill/>
        </p:spPr>
        <p:txBody>
          <a:bodyPr wrap="none" rtlCol="0">
            <a:spAutoFit/>
          </a:bodyPr>
          <a:lstStyle/>
          <a:p>
            <a:r>
              <a:rPr lang="en-US"/>
              <a:t>Y</a:t>
            </a:r>
          </a:p>
        </p:txBody>
      </p:sp>
      <p:sp>
        <p:nvSpPr>
          <p:cNvPr id="103" name="TextBox 102">
            <a:extLst>
              <a:ext uri="{FF2B5EF4-FFF2-40B4-BE49-F238E27FC236}">
                <a16:creationId xmlns:a16="http://schemas.microsoft.com/office/drawing/2014/main" id="{771C673C-B558-BDFE-468F-3107A97B9B1D}"/>
              </a:ext>
            </a:extLst>
          </p:cNvPr>
          <p:cNvSpPr txBox="1"/>
          <p:nvPr/>
        </p:nvSpPr>
        <p:spPr>
          <a:xfrm>
            <a:off x="10575711" y="3540494"/>
            <a:ext cx="333746" cy="369332"/>
          </a:xfrm>
          <a:prstGeom prst="rect">
            <a:avLst/>
          </a:prstGeom>
          <a:noFill/>
        </p:spPr>
        <p:txBody>
          <a:bodyPr wrap="none" rtlCol="0">
            <a:spAutoFit/>
          </a:bodyPr>
          <a:lstStyle/>
          <a:p>
            <a:r>
              <a:rPr lang="en-US"/>
              <a:t>N</a:t>
            </a:r>
          </a:p>
        </p:txBody>
      </p:sp>
      <p:sp>
        <p:nvSpPr>
          <p:cNvPr id="104" name="TextBox 103">
            <a:extLst>
              <a:ext uri="{FF2B5EF4-FFF2-40B4-BE49-F238E27FC236}">
                <a16:creationId xmlns:a16="http://schemas.microsoft.com/office/drawing/2014/main" id="{FD121CF0-19F1-A809-906B-AE460155BDD9}"/>
              </a:ext>
            </a:extLst>
          </p:cNvPr>
          <p:cNvSpPr txBox="1"/>
          <p:nvPr/>
        </p:nvSpPr>
        <p:spPr>
          <a:xfrm>
            <a:off x="6035627" y="5597865"/>
            <a:ext cx="296876" cy="369332"/>
          </a:xfrm>
          <a:prstGeom prst="rect">
            <a:avLst/>
          </a:prstGeom>
          <a:noFill/>
        </p:spPr>
        <p:txBody>
          <a:bodyPr wrap="none" rtlCol="0">
            <a:spAutoFit/>
          </a:bodyPr>
          <a:lstStyle/>
          <a:p>
            <a:r>
              <a:rPr lang="en-US"/>
              <a:t>Y</a:t>
            </a:r>
          </a:p>
        </p:txBody>
      </p:sp>
      <p:sp>
        <p:nvSpPr>
          <p:cNvPr id="105" name="TextBox 104">
            <a:extLst>
              <a:ext uri="{FF2B5EF4-FFF2-40B4-BE49-F238E27FC236}">
                <a16:creationId xmlns:a16="http://schemas.microsoft.com/office/drawing/2014/main" id="{D99D0480-E956-3541-AED8-9AB6BEB6328A}"/>
              </a:ext>
            </a:extLst>
          </p:cNvPr>
          <p:cNvSpPr txBox="1"/>
          <p:nvPr/>
        </p:nvSpPr>
        <p:spPr>
          <a:xfrm>
            <a:off x="7333408" y="6479737"/>
            <a:ext cx="333746" cy="369332"/>
          </a:xfrm>
          <a:prstGeom prst="rect">
            <a:avLst/>
          </a:prstGeom>
          <a:noFill/>
        </p:spPr>
        <p:txBody>
          <a:bodyPr wrap="none" rtlCol="0">
            <a:spAutoFit/>
          </a:bodyPr>
          <a:lstStyle/>
          <a:p>
            <a:r>
              <a:rPr lang="en-US"/>
              <a:t>N</a:t>
            </a:r>
          </a:p>
        </p:txBody>
      </p:sp>
      <p:pic>
        <p:nvPicPr>
          <p:cNvPr id="5122" name="Picture 2">
            <a:extLst>
              <a:ext uri="{FF2B5EF4-FFF2-40B4-BE49-F238E27FC236}">
                <a16:creationId xmlns:a16="http://schemas.microsoft.com/office/drawing/2014/main" id="{7891F4E5-7828-CB50-339E-290B45DE6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36" y="573838"/>
            <a:ext cx="691083" cy="69108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5BAC317-8E88-47B8-8D7C-2DDA4C531501}"/>
              </a:ext>
            </a:extLst>
          </p:cNvPr>
          <p:cNvSpPr txBox="1"/>
          <p:nvPr/>
        </p:nvSpPr>
        <p:spPr>
          <a:xfrm>
            <a:off x="10612581" y="4952936"/>
            <a:ext cx="296876" cy="369332"/>
          </a:xfrm>
          <a:prstGeom prst="rect">
            <a:avLst/>
          </a:prstGeom>
          <a:noFill/>
        </p:spPr>
        <p:txBody>
          <a:bodyPr wrap="none" rtlCol="0">
            <a:spAutoFit/>
          </a:bodyPr>
          <a:lstStyle/>
          <a:p>
            <a:r>
              <a:rPr lang="en-US"/>
              <a:t>Y</a:t>
            </a:r>
          </a:p>
        </p:txBody>
      </p:sp>
    </p:spTree>
    <p:extLst>
      <p:ext uri="{BB962C8B-B14F-4D97-AF65-F5344CB8AC3E}">
        <p14:creationId xmlns:p14="http://schemas.microsoft.com/office/powerpoint/2010/main" val="4106567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F2D8F0-6114-3AE9-6632-79668266EAC9}"/>
              </a:ext>
            </a:extLst>
          </p:cNvPr>
          <p:cNvSpPr/>
          <p:nvPr/>
        </p:nvSpPr>
        <p:spPr>
          <a:xfrm>
            <a:off x="0" y="0"/>
            <a:ext cx="12203373" cy="153125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85BE3D-59B8-D0F0-8F69-2577C05E889A}"/>
              </a:ext>
            </a:extLst>
          </p:cNvPr>
          <p:cNvSpPr>
            <a:spLocks noGrp="1"/>
          </p:cNvSpPr>
          <p:nvPr>
            <p:ph type="title"/>
          </p:nvPr>
        </p:nvSpPr>
        <p:spPr/>
        <p:txBody>
          <a:bodyPr/>
          <a:lstStyle/>
          <a:p>
            <a:r>
              <a:rPr lang="en-US">
                <a:solidFill>
                  <a:schemeClr val="bg1"/>
                </a:solidFill>
                <a:cs typeface="Calibri Light"/>
              </a:rPr>
              <a:t>Concerns</a:t>
            </a:r>
          </a:p>
        </p:txBody>
      </p:sp>
      <p:graphicFrame>
        <p:nvGraphicFramePr>
          <p:cNvPr id="5" name="Table 5">
            <a:extLst>
              <a:ext uri="{FF2B5EF4-FFF2-40B4-BE49-F238E27FC236}">
                <a16:creationId xmlns:a16="http://schemas.microsoft.com/office/drawing/2014/main" id="{74287FBE-C431-F787-A30D-10A5AB1767EE}"/>
              </a:ext>
            </a:extLst>
          </p:cNvPr>
          <p:cNvGraphicFramePr>
            <a:graphicFrameLocks noGrp="1"/>
          </p:cNvGraphicFramePr>
          <p:nvPr>
            <p:extLst>
              <p:ext uri="{D42A27DB-BD31-4B8C-83A1-F6EECF244321}">
                <p14:modId xmlns:p14="http://schemas.microsoft.com/office/powerpoint/2010/main" val="968108932"/>
              </p:ext>
            </p:extLst>
          </p:nvPr>
        </p:nvGraphicFramePr>
        <p:xfrm>
          <a:off x="2262362" y="1739417"/>
          <a:ext cx="9757244" cy="4829949"/>
        </p:xfrm>
        <a:graphic>
          <a:graphicData uri="http://schemas.openxmlformats.org/drawingml/2006/table">
            <a:tbl>
              <a:tblPr firstRow="1" bandRow="1">
                <a:tableStyleId>{5C22544A-7EE6-4342-B048-85BDC9FD1C3A}</a:tableStyleId>
              </a:tblPr>
              <a:tblGrid>
                <a:gridCol w="4107051">
                  <a:extLst>
                    <a:ext uri="{9D8B030D-6E8A-4147-A177-3AD203B41FA5}">
                      <a16:colId xmlns:a16="http://schemas.microsoft.com/office/drawing/2014/main" val="3783851597"/>
                    </a:ext>
                  </a:extLst>
                </a:gridCol>
                <a:gridCol w="5650193">
                  <a:extLst>
                    <a:ext uri="{9D8B030D-6E8A-4147-A177-3AD203B41FA5}">
                      <a16:colId xmlns:a16="http://schemas.microsoft.com/office/drawing/2014/main" val="2775359086"/>
                    </a:ext>
                  </a:extLst>
                </a:gridCol>
              </a:tblGrid>
              <a:tr h="538724">
                <a:tc>
                  <a:txBody>
                    <a:bodyPr/>
                    <a:lstStyle/>
                    <a:p>
                      <a:r>
                        <a:rPr lang="en-US" sz="2400"/>
                        <a:t>Concerns</a:t>
                      </a:r>
                    </a:p>
                  </a:txBody>
                  <a:tcPr/>
                </a:tc>
                <a:tc>
                  <a:txBody>
                    <a:bodyPr/>
                    <a:lstStyle/>
                    <a:p>
                      <a:r>
                        <a:rPr lang="en-US" sz="2400"/>
                        <a:t>How to Mitigate</a:t>
                      </a:r>
                    </a:p>
                  </a:txBody>
                  <a:tcPr/>
                </a:tc>
                <a:extLst>
                  <a:ext uri="{0D108BD9-81ED-4DB2-BD59-A6C34878D82A}">
                    <a16:rowId xmlns:a16="http://schemas.microsoft.com/office/drawing/2014/main" val="1279826002"/>
                  </a:ext>
                </a:extLst>
              </a:tr>
              <a:tr h="965990">
                <a:tc>
                  <a:txBody>
                    <a:bodyPr/>
                    <a:lstStyle/>
                    <a:p>
                      <a:r>
                        <a:rPr lang="en-US" sz="2400"/>
                        <a:t>Scope Creep</a:t>
                      </a:r>
                    </a:p>
                  </a:txBody>
                  <a:tcPr/>
                </a:tc>
                <a:tc>
                  <a:txBody>
                    <a:bodyPr/>
                    <a:lstStyle/>
                    <a:p>
                      <a:pPr marL="285750" indent="-285750">
                        <a:buFont typeface="Arial"/>
                        <a:buChar char="•"/>
                      </a:pPr>
                      <a:r>
                        <a:rPr lang="en-US" sz="2400"/>
                        <a:t>Primary goals; Testing and milestones </a:t>
                      </a:r>
                    </a:p>
                    <a:p>
                      <a:pPr marL="285750" lvl="0" indent="-285750">
                        <a:buFont typeface="Arial"/>
                        <a:buChar char="•"/>
                      </a:pPr>
                      <a:r>
                        <a:rPr lang="en-US" sz="2400"/>
                        <a:t>Secondary goals when feasible </a:t>
                      </a:r>
                    </a:p>
                  </a:txBody>
                  <a:tcPr/>
                </a:tc>
                <a:extLst>
                  <a:ext uri="{0D108BD9-81ED-4DB2-BD59-A6C34878D82A}">
                    <a16:rowId xmlns:a16="http://schemas.microsoft.com/office/drawing/2014/main" val="4252585031"/>
                  </a:ext>
                </a:extLst>
              </a:tr>
              <a:tr h="1393255">
                <a:tc>
                  <a:txBody>
                    <a:bodyPr/>
                    <a:lstStyle/>
                    <a:p>
                      <a:r>
                        <a:rPr lang="en-US" sz="2400"/>
                        <a:t>Budget Limitations</a:t>
                      </a:r>
                    </a:p>
                  </a:txBody>
                  <a:tcPr/>
                </a:tc>
                <a:tc>
                  <a:txBody>
                    <a:bodyPr/>
                    <a:lstStyle/>
                    <a:p>
                      <a:pPr marL="342900" indent="-342900">
                        <a:buFont typeface="Arial"/>
                        <a:buChar char="•"/>
                      </a:pPr>
                      <a:r>
                        <a:rPr lang="en-US" sz="2400"/>
                        <a:t>Low-cost prototyping</a:t>
                      </a:r>
                    </a:p>
                    <a:p>
                      <a:pPr marL="342900" lvl="0" indent="-342900">
                        <a:buFont typeface="Arial"/>
                        <a:buChar char="•"/>
                      </a:pPr>
                      <a:r>
                        <a:rPr lang="en-US" sz="2400"/>
                        <a:t>One final build for hub and minibots once core concepts are verified</a:t>
                      </a:r>
                    </a:p>
                  </a:txBody>
                  <a:tcPr/>
                </a:tc>
                <a:extLst>
                  <a:ext uri="{0D108BD9-81ED-4DB2-BD59-A6C34878D82A}">
                    <a16:rowId xmlns:a16="http://schemas.microsoft.com/office/drawing/2014/main" val="2166912356"/>
                  </a:ext>
                </a:extLst>
              </a:tr>
              <a:tr h="965990">
                <a:tc>
                  <a:txBody>
                    <a:bodyPr/>
                    <a:lstStyle/>
                    <a:p>
                      <a:r>
                        <a:rPr lang="en-US" sz="2400"/>
                        <a:t>Environmental Exposure</a:t>
                      </a:r>
                    </a:p>
                  </a:txBody>
                  <a:tcPr/>
                </a:tc>
                <a:tc>
                  <a:txBody>
                    <a:bodyPr/>
                    <a:lstStyle/>
                    <a:p>
                      <a:pPr marL="342900" indent="-342900">
                        <a:buFont typeface="Arial"/>
                        <a:buChar char="•"/>
                      </a:pPr>
                      <a:r>
                        <a:rPr lang="en-US" sz="2400"/>
                        <a:t>Scope: Dirt, grass, gravel</a:t>
                      </a:r>
                    </a:p>
                    <a:p>
                      <a:pPr marL="342900" lvl="0" indent="-342900">
                        <a:buFont typeface="Arial"/>
                        <a:buChar char="•"/>
                      </a:pPr>
                      <a:r>
                        <a:rPr lang="en-US" sz="2400"/>
                        <a:t>Out of scope: Fine dust, weatherproofing</a:t>
                      </a:r>
                    </a:p>
                  </a:txBody>
                  <a:tcPr/>
                </a:tc>
                <a:extLst>
                  <a:ext uri="{0D108BD9-81ED-4DB2-BD59-A6C34878D82A}">
                    <a16:rowId xmlns:a16="http://schemas.microsoft.com/office/drawing/2014/main" val="347724267"/>
                  </a:ext>
                </a:extLst>
              </a:tr>
              <a:tr h="965990">
                <a:tc>
                  <a:txBody>
                    <a:bodyPr/>
                    <a:lstStyle/>
                    <a:p>
                      <a:r>
                        <a:rPr lang="en-US" sz="2400"/>
                        <a:t>Docking Misalignment </a:t>
                      </a:r>
                    </a:p>
                  </a:txBody>
                  <a:tcPr/>
                </a:tc>
                <a:tc>
                  <a:txBody>
                    <a:bodyPr/>
                    <a:lstStyle/>
                    <a:p>
                      <a:pPr marL="285750" indent="-285750">
                        <a:buFont typeface="Arial"/>
                        <a:buChar char="•"/>
                      </a:pPr>
                      <a:r>
                        <a:rPr lang="en-US" sz="2400"/>
                        <a:t>Software and Mechanical methods</a:t>
                      </a:r>
                    </a:p>
                    <a:p>
                      <a:pPr marL="285750" lvl="0" indent="-285750">
                        <a:buFont typeface="Arial"/>
                        <a:buChar char="•"/>
                      </a:pPr>
                      <a:r>
                        <a:rPr lang="en-US" sz="2400"/>
                        <a:t>Testing for each iteration</a:t>
                      </a:r>
                    </a:p>
                  </a:txBody>
                  <a:tcPr/>
                </a:tc>
                <a:extLst>
                  <a:ext uri="{0D108BD9-81ED-4DB2-BD59-A6C34878D82A}">
                    <a16:rowId xmlns:a16="http://schemas.microsoft.com/office/drawing/2014/main" val="1914403257"/>
                  </a:ext>
                </a:extLst>
              </a:tr>
            </a:tbl>
          </a:graphicData>
        </a:graphic>
      </p:graphicFrame>
      <p:pic>
        <p:nvPicPr>
          <p:cNvPr id="8" name="Picture 8" descr="Icon&#10;&#10;Description automatically generated">
            <a:extLst>
              <a:ext uri="{FF2B5EF4-FFF2-40B4-BE49-F238E27FC236}">
                <a16:creationId xmlns:a16="http://schemas.microsoft.com/office/drawing/2014/main" id="{2899B9FD-4D06-EDC8-76CE-65167BD09EBB}"/>
              </a:ext>
            </a:extLst>
          </p:cNvPr>
          <p:cNvPicPr>
            <a:picLocks noChangeAspect="1"/>
          </p:cNvPicPr>
          <p:nvPr/>
        </p:nvPicPr>
        <p:blipFill rotWithShape="1">
          <a:blip r:embed="rId3"/>
          <a:srcRect r="10077"/>
          <a:stretch/>
        </p:blipFill>
        <p:spPr>
          <a:xfrm>
            <a:off x="1411834" y="2215532"/>
            <a:ext cx="823801" cy="881979"/>
          </a:xfrm>
          <a:prstGeom prst="rect">
            <a:avLst/>
          </a:prstGeom>
        </p:spPr>
      </p:pic>
      <p:pic>
        <p:nvPicPr>
          <p:cNvPr id="9" name="Picture 9" descr="Icon&#10;&#10;Description automatically generated">
            <a:extLst>
              <a:ext uri="{FF2B5EF4-FFF2-40B4-BE49-F238E27FC236}">
                <a16:creationId xmlns:a16="http://schemas.microsoft.com/office/drawing/2014/main" id="{DBAFDDB4-EC74-1BD3-A70B-1FEA4F37C70E}"/>
              </a:ext>
            </a:extLst>
          </p:cNvPr>
          <p:cNvPicPr>
            <a:picLocks noChangeAspect="1"/>
          </p:cNvPicPr>
          <p:nvPr/>
        </p:nvPicPr>
        <p:blipFill>
          <a:blip r:embed="rId4"/>
          <a:stretch>
            <a:fillRect/>
          </a:stretch>
        </p:blipFill>
        <p:spPr>
          <a:xfrm>
            <a:off x="1408101" y="3359506"/>
            <a:ext cx="663846" cy="698242"/>
          </a:xfrm>
          <a:prstGeom prst="rect">
            <a:avLst/>
          </a:prstGeom>
        </p:spPr>
      </p:pic>
      <p:pic>
        <p:nvPicPr>
          <p:cNvPr id="10" name="Picture 10" descr="Icon&#10;&#10;Description automatically generated">
            <a:extLst>
              <a:ext uri="{FF2B5EF4-FFF2-40B4-BE49-F238E27FC236}">
                <a16:creationId xmlns:a16="http://schemas.microsoft.com/office/drawing/2014/main" id="{C799CCF2-C40D-6933-64E4-39B1D19F6E70}"/>
              </a:ext>
            </a:extLst>
          </p:cNvPr>
          <p:cNvPicPr>
            <a:picLocks noChangeAspect="1"/>
          </p:cNvPicPr>
          <p:nvPr/>
        </p:nvPicPr>
        <p:blipFill>
          <a:blip r:embed="rId5"/>
          <a:stretch>
            <a:fillRect/>
          </a:stretch>
        </p:blipFill>
        <p:spPr>
          <a:xfrm>
            <a:off x="1359366" y="4597536"/>
            <a:ext cx="818827" cy="707498"/>
          </a:xfrm>
          <a:prstGeom prst="rect">
            <a:avLst/>
          </a:prstGeom>
        </p:spPr>
      </p:pic>
      <p:pic>
        <p:nvPicPr>
          <p:cNvPr id="11" name="Picture 11" descr="Logo, icon&#10;&#10;Description automatically generated">
            <a:extLst>
              <a:ext uri="{FF2B5EF4-FFF2-40B4-BE49-F238E27FC236}">
                <a16:creationId xmlns:a16="http://schemas.microsoft.com/office/drawing/2014/main" id="{97CC0DF9-7A71-FC00-D54E-7169EEE7A49B}"/>
              </a:ext>
            </a:extLst>
          </p:cNvPr>
          <p:cNvPicPr>
            <a:picLocks noChangeAspect="1"/>
          </p:cNvPicPr>
          <p:nvPr/>
        </p:nvPicPr>
        <p:blipFill>
          <a:blip r:embed="rId6"/>
          <a:stretch>
            <a:fillRect/>
          </a:stretch>
        </p:blipFill>
        <p:spPr>
          <a:xfrm>
            <a:off x="1411028" y="5828619"/>
            <a:ext cx="715506" cy="653476"/>
          </a:xfrm>
          <a:prstGeom prst="rect">
            <a:avLst/>
          </a:prstGeom>
        </p:spPr>
      </p:pic>
      <p:pic>
        <p:nvPicPr>
          <p:cNvPr id="6" name="Picture 6">
            <a:extLst>
              <a:ext uri="{FF2B5EF4-FFF2-40B4-BE49-F238E27FC236}">
                <a16:creationId xmlns:a16="http://schemas.microsoft.com/office/drawing/2014/main" id="{A2B1C818-083F-8CAA-04D7-15D90F01889D}"/>
              </a:ext>
            </a:extLst>
          </p:cNvPr>
          <p:cNvPicPr>
            <a:picLocks noChangeAspect="1"/>
          </p:cNvPicPr>
          <p:nvPr/>
        </p:nvPicPr>
        <p:blipFill>
          <a:blip r:embed="rId7"/>
          <a:stretch>
            <a:fillRect/>
          </a:stretch>
        </p:blipFill>
        <p:spPr>
          <a:xfrm>
            <a:off x="898404" y="2124254"/>
            <a:ext cx="474812" cy="1933756"/>
          </a:xfrm>
          <a:prstGeom prst="rect">
            <a:avLst/>
          </a:prstGeom>
        </p:spPr>
      </p:pic>
      <p:pic>
        <p:nvPicPr>
          <p:cNvPr id="7" name="Picture 6">
            <a:extLst>
              <a:ext uri="{FF2B5EF4-FFF2-40B4-BE49-F238E27FC236}">
                <a16:creationId xmlns:a16="http://schemas.microsoft.com/office/drawing/2014/main" id="{4D530C15-1E66-5F43-7B7E-2D1B950ADFB3}"/>
              </a:ext>
            </a:extLst>
          </p:cNvPr>
          <p:cNvPicPr>
            <a:picLocks noChangeAspect="1"/>
          </p:cNvPicPr>
          <p:nvPr/>
        </p:nvPicPr>
        <p:blipFill>
          <a:blip r:embed="rId7"/>
          <a:stretch>
            <a:fillRect/>
          </a:stretch>
        </p:blipFill>
        <p:spPr>
          <a:xfrm>
            <a:off x="898404" y="4194593"/>
            <a:ext cx="489188" cy="2480095"/>
          </a:xfrm>
          <a:prstGeom prst="rect">
            <a:avLst/>
          </a:prstGeom>
        </p:spPr>
      </p:pic>
      <p:sp>
        <p:nvSpPr>
          <p:cNvPr id="14" name="TextBox 13">
            <a:extLst>
              <a:ext uri="{FF2B5EF4-FFF2-40B4-BE49-F238E27FC236}">
                <a16:creationId xmlns:a16="http://schemas.microsoft.com/office/drawing/2014/main" id="{D79D97D9-48C1-7C36-DC53-8136861113F0}"/>
              </a:ext>
            </a:extLst>
          </p:cNvPr>
          <p:cNvSpPr txBox="1"/>
          <p:nvPr/>
        </p:nvSpPr>
        <p:spPr>
          <a:xfrm>
            <a:off x="-107291" y="2897576"/>
            <a:ext cx="10898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Team</a:t>
            </a:r>
            <a:r>
              <a:rPr lang="en-US">
                <a:cs typeface="Calibri"/>
              </a:rPr>
              <a:t> </a:t>
            </a:r>
            <a:endParaRPr lang="en-US"/>
          </a:p>
        </p:txBody>
      </p:sp>
      <p:sp>
        <p:nvSpPr>
          <p:cNvPr id="15" name="TextBox 14">
            <a:extLst>
              <a:ext uri="{FF2B5EF4-FFF2-40B4-BE49-F238E27FC236}">
                <a16:creationId xmlns:a16="http://schemas.microsoft.com/office/drawing/2014/main" id="{A558E5A6-2696-8C0B-13EF-EC42E2DB1504}"/>
              </a:ext>
            </a:extLst>
          </p:cNvPr>
          <p:cNvSpPr txBox="1"/>
          <p:nvPr/>
        </p:nvSpPr>
        <p:spPr>
          <a:xfrm>
            <a:off x="-265443" y="5255462"/>
            <a:ext cx="14204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Tech</a:t>
            </a:r>
            <a:endParaRPr lang="en-US" sz="2400"/>
          </a:p>
        </p:txBody>
      </p:sp>
    </p:spTree>
    <p:extLst>
      <p:ext uri="{BB962C8B-B14F-4D97-AF65-F5344CB8AC3E}">
        <p14:creationId xmlns:p14="http://schemas.microsoft.com/office/powerpoint/2010/main" val="70271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D81A7947-3001-82BD-7CF9-711D0406FBC2}"/>
              </a:ext>
            </a:extLst>
          </p:cNvPr>
          <p:cNvSpPr/>
          <p:nvPr/>
        </p:nvSpPr>
        <p:spPr>
          <a:xfrm>
            <a:off x="-5547" y="87396"/>
            <a:ext cx="5845830" cy="6770604"/>
          </a:xfrm>
          <a:prstGeom prst="homePlate">
            <a:avLst>
              <a:gd name="adj" fmla="val 12911"/>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07053782-97C7-66CC-BD7F-9A4A4C5D0451}"/>
              </a:ext>
            </a:extLst>
          </p:cNvPr>
          <p:cNvSpPr/>
          <p:nvPr/>
        </p:nvSpPr>
        <p:spPr>
          <a:xfrm>
            <a:off x="0" y="-7076"/>
            <a:ext cx="12192000" cy="153833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6054914-F790-49B2-B3CE-61874E537208}"/>
              </a:ext>
            </a:extLst>
          </p:cNvPr>
          <p:cNvSpPr>
            <a:spLocks noGrp="1"/>
          </p:cNvSpPr>
          <p:nvPr>
            <p:ph type="title"/>
          </p:nvPr>
        </p:nvSpPr>
        <p:spPr>
          <a:xfrm>
            <a:off x="838200" y="374179"/>
            <a:ext cx="10515600" cy="1325563"/>
          </a:xfrm>
        </p:spPr>
        <p:txBody>
          <a:bodyPr/>
          <a:lstStyle/>
          <a:p>
            <a:r>
              <a:rPr lang="en-US">
                <a:solidFill>
                  <a:schemeClr val="bg1"/>
                </a:solidFill>
              </a:rPr>
              <a:t>What is new in our approach?</a:t>
            </a:r>
            <a:endParaRPr lang="en-US">
              <a:solidFill>
                <a:schemeClr val="bg1"/>
              </a:solidFill>
              <a:ea typeface="Calibri Light"/>
              <a:cs typeface="Calibri Light"/>
            </a:endParaRPr>
          </a:p>
        </p:txBody>
      </p:sp>
      <p:sp>
        <p:nvSpPr>
          <p:cNvPr id="2" name="TextBox 1">
            <a:extLst>
              <a:ext uri="{FF2B5EF4-FFF2-40B4-BE49-F238E27FC236}">
                <a16:creationId xmlns:a16="http://schemas.microsoft.com/office/drawing/2014/main" id="{BA4C9231-E16F-F8A9-FBAB-59A764D4E021}"/>
              </a:ext>
            </a:extLst>
          </p:cNvPr>
          <p:cNvSpPr txBox="1"/>
          <p:nvPr/>
        </p:nvSpPr>
        <p:spPr>
          <a:xfrm>
            <a:off x="457919" y="1912513"/>
            <a:ext cx="4926720" cy="1569660"/>
          </a:xfrm>
          <a:prstGeom prst="rect">
            <a:avLst/>
          </a:prstGeom>
          <a:noFill/>
        </p:spPr>
        <p:txBody>
          <a:bodyPr wrap="square" rtlCol="0">
            <a:spAutoFit/>
          </a:bodyPr>
          <a:lstStyle/>
          <a:p>
            <a:r>
              <a:rPr lang="en-US" sz="2400" b="1">
                <a:solidFill>
                  <a:srgbClr val="FFFFFF"/>
                </a:solidFill>
              </a:rPr>
              <a:t>Current Docking Mechanisms:</a:t>
            </a:r>
          </a:p>
          <a:p>
            <a:pPr marL="285750" indent="-285750">
              <a:buFont typeface="Arial" panose="020B0604020202020204" pitchFamily="34" charset="0"/>
              <a:buChar char="•"/>
            </a:pPr>
            <a:r>
              <a:rPr lang="en-US" sz="2400">
                <a:solidFill>
                  <a:srgbClr val="FFFFFF"/>
                </a:solidFill>
              </a:rPr>
              <a:t>Are designed for flat terrain</a:t>
            </a:r>
          </a:p>
          <a:p>
            <a:pPr marL="285750" indent="-285750">
              <a:buFont typeface="Arial" panose="020B0604020202020204" pitchFamily="34" charset="0"/>
              <a:buChar char="•"/>
            </a:pPr>
            <a:r>
              <a:rPr lang="en-US" sz="2400">
                <a:solidFill>
                  <a:srgbClr val="FFFFFF"/>
                </a:solidFill>
              </a:rPr>
              <a:t>Are designed and calibrated for known locations and environments</a:t>
            </a:r>
          </a:p>
        </p:txBody>
      </p:sp>
      <p:sp>
        <p:nvSpPr>
          <p:cNvPr id="9" name="TextBox 8">
            <a:extLst>
              <a:ext uri="{FF2B5EF4-FFF2-40B4-BE49-F238E27FC236}">
                <a16:creationId xmlns:a16="http://schemas.microsoft.com/office/drawing/2014/main" id="{03FAE026-AD1F-99F0-216E-4990D3440BF1}"/>
              </a:ext>
            </a:extLst>
          </p:cNvPr>
          <p:cNvSpPr txBox="1"/>
          <p:nvPr/>
        </p:nvSpPr>
        <p:spPr>
          <a:xfrm>
            <a:off x="396188" y="4207221"/>
            <a:ext cx="4812420" cy="1200329"/>
          </a:xfrm>
          <a:prstGeom prst="rect">
            <a:avLst/>
          </a:prstGeom>
          <a:noFill/>
        </p:spPr>
        <p:txBody>
          <a:bodyPr wrap="square" rtlCol="0">
            <a:spAutoFit/>
          </a:bodyPr>
          <a:lstStyle/>
          <a:p>
            <a:r>
              <a:rPr lang="en-US" sz="2400" b="1">
                <a:solidFill>
                  <a:srgbClr val="FFFFFF"/>
                </a:solidFill>
              </a:rPr>
              <a:t>Our Solution (Primary Goals):</a:t>
            </a:r>
          </a:p>
          <a:p>
            <a:pPr marL="285750" indent="-285750">
              <a:buFont typeface="Arial" panose="020B0604020202020204" pitchFamily="34" charset="0"/>
              <a:buChar char="•"/>
            </a:pPr>
            <a:r>
              <a:rPr lang="en-US" sz="2400">
                <a:solidFill>
                  <a:srgbClr val="FFFFFF"/>
                </a:solidFill>
              </a:rPr>
              <a:t>Designed for use in the irregular terrain of field environments</a:t>
            </a:r>
          </a:p>
        </p:txBody>
      </p:sp>
      <p:pic>
        <p:nvPicPr>
          <p:cNvPr id="10" name="Picture 9">
            <a:extLst>
              <a:ext uri="{FF2B5EF4-FFF2-40B4-BE49-F238E27FC236}">
                <a16:creationId xmlns:a16="http://schemas.microsoft.com/office/drawing/2014/main" id="{F3D3F39A-3BB5-53B7-7F89-170C38156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680" y="2195811"/>
            <a:ext cx="5053356" cy="4022819"/>
          </a:xfrm>
          <a:prstGeom prst="rect">
            <a:avLst/>
          </a:prstGeom>
        </p:spPr>
      </p:pic>
    </p:spTree>
    <p:extLst>
      <p:ext uri="{BB962C8B-B14F-4D97-AF65-F5344CB8AC3E}">
        <p14:creationId xmlns:p14="http://schemas.microsoft.com/office/powerpoint/2010/main" val="2392841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42" name="Rectangle 7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739C73-D769-1DE6-C19C-702F720FBA81}"/>
              </a:ext>
            </a:extLst>
          </p:cNvPr>
          <p:cNvSpPr/>
          <p:nvPr/>
        </p:nvSpPr>
        <p:spPr>
          <a:xfrm>
            <a:off x="-65988" y="-66287"/>
            <a:ext cx="12254940" cy="144505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30" name="Picture 6" descr="Beach Cleaning Robot- Solutions - Plastic Soup Foundation">
            <a:extLst>
              <a:ext uri="{FF2B5EF4-FFF2-40B4-BE49-F238E27FC236}">
                <a16:creationId xmlns:a16="http://schemas.microsoft.com/office/drawing/2014/main" id="{FDA00DE6-5ACB-4258-AD53-FCD1222EF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3168" y="2048231"/>
            <a:ext cx="3694113" cy="2051050"/>
          </a:xfrm>
          <a:prstGeom prst="rect">
            <a:avLst/>
          </a:prstGeom>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731AD8-D4F8-44FD-8876-C55BECDBBE0E}"/>
              </a:ext>
            </a:extLst>
          </p:cNvPr>
          <p:cNvSpPr txBox="1"/>
          <p:nvPr/>
        </p:nvSpPr>
        <p:spPr>
          <a:xfrm>
            <a:off x="7443167" y="2042536"/>
            <a:ext cx="3694113" cy="671514"/>
          </a:xfrm>
          <a:prstGeom prst="rect">
            <a:avLst/>
          </a:prstGeom>
          <a:solidFill>
            <a:srgbClr val="000000">
              <a:alpha val="50000"/>
            </a:srgbClr>
          </a:solidFill>
          <a:ln>
            <a:noFill/>
          </a:ln>
        </p:spPr>
        <p:txBody>
          <a:bodyPr wrap="square" rtlCol="0" anchor="ctr">
            <a:noAutofit/>
          </a:bodyPr>
          <a:lstStyle/>
          <a:p>
            <a:pPr algn="ctr">
              <a:spcAft>
                <a:spcPts val="600"/>
              </a:spcAft>
            </a:pPr>
            <a:r>
              <a:rPr lang="en-US" sz="2000">
                <a:solidFill>
                  <a:srgbClr val="FFFFFF"/>
                </a:solidFill>
              </a:rPr>
              <a:t>Beach Cleaning Swarm</a:t>
            </a:r>
          </a:p>
          <a:p>
            <a:pPr algn="ctr">
              <a:spcAft>
                <a:spcPts val="600"/>
              </a:spcAft>
            </a:pPr>
            <a:r>
              <a:rPr lang="en-US" sz="1600" err="1">
                <a:solidFill>
                  <a:srgbClr val="FFFFFF"/>
                </a:solidFill>
              </a:rPr>
              <a:t>Minibots</a:t>
            </a:r>
            <a:r>
              <a:rPr lang="en-US" sz="1600">
                <a:solidFill>
                  <a:srgbClr val="FFFFFF"/>
                </a:solidFill>
              </a:rPr>
              <a:t> collect trash, return to hub</a:t>
            </a:r>
          </a:p>
        </p:txBody>
      </p:sp>
      <p:pic>
        <p:nvPicPr>
          <p:cNvPr id="1026" name="Picture 2" descr="Fendt MARS - Fendt">
            <a:extLst>
              <a:ext uri="{FF2B5EF4-FFF2-40B4-BE49-F238E27FC236}">
                <a16:creationId xmlns:a16="http://schemas.microsoft.com/office/drawing/2014/main" id="{001C7629-5A18-45ED-84E3-EAA7C96AC8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575"/>
          <a:stretch/>
        </p:blipFill>
        <p:spPr bwMode="auto">
          <a:xfrm>
            <a:off x="7443168" y="4091884"/>
            <a:ext cx="3694113" cy="2106025"/>
          </a:xfrm>
          <a:prstGeom prst="rect">
            <a:avLst/>
          </a:prstGeom>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5034389-7114-48BC-9420-BC41DE5D8D1F}"/>
              </a:ext>
            </a:extLst>
          </p:cNvPr>
          <p:cNvSpPr txBox="1"/>
          <p:nvPr/>
        </p:nvSpPr>
        <p:spPr>
          <a:xfrm>
            <a:off x="7443169" y="5517158"/>
            <a:ext cx="3694113" cy="685801"/>
          </a:xfrm>
          <a:prstGeom prst="rect">
            <a:avLst/>
          </a:prstGeom>
          <a:solidFill>
            <a:srgbClr val="000000">
              <a:alpha val="50000"/>
            </a:srgbClr>
          </a:solidFill>
          <a:ln>
            <a:noFill/>
          </a:ln>
        </p:spPr>
        <p:txBody>
          <a:bodyPr wrap="square" rtlCol="0" anchor="ctr">
            <a:noAutofit/>
          </a:bodyPr>
          <a:lstStyle/>
          <a:p>
            <a:pPr algn="ctr">
              <a:spcAft>
                <a:spcPts val="600"/>
              </a:spcAft>
            </a:pPr>
            <a:r>
              <a:rPr lang="en-US" sz="2000">
                <a:solidFill>
                  <a:srgbClr val="FFFFFF"/>
                </a:solidFill>
              </a:rPr>
              <a:t>Agriculture Swarm</a:t>
            </a:r>
          </a:p>
          <a:p>
            <a:pPr algn="ctr">
              <a:spcAft>
                <a:spcPts val="600"/>
              </a:spcAft>
            </a:pPr>
            <a:r>
              <a:rPr lang="en-US" sz="1600">
                <a:solidFill>
                  <a:srgbClr val="FFFFFF"/>
                </a:solidFill>
              </a:rPr>
              <a:t>Hub provides seeds to plant in field</a:t>
            </a:r>
          </a:p>
        </p:txBody>
      </p:sp>
      <p:sp>
        <p:nvSpPr>
          <p:cNvPr id="2" name="Title 1">
            <a:extLst>
              <a:ext uri="{FF2B5EF4-FFF2-40B4-BE49-F238E27FC236}">
                <a16:creationId xmlns:a16="http://schemas.microsoft.com/office/drawing/2014/main" id="{14B586AA-9284-4295-8F8A-005B9114FDAC}"/>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a:solidFill>
                  <a:schemeClr val="bg1"/>
                </a:solidFill>
                <a:ea typeface="Calibri Light"/>
                <a:cs typeface="Calibri Light"/>
              </a:rPr>
              <a:t>Why Multiple Robots?</a:t>
            </a:r>
            <a:endParaRPr lang="en-US" sz="5200" kern="1200">
              <a:solidFill>
                <a:schemeClr val="bg1"/>
              </a:solidFill>
              <a:latin typeface="+mj-lt"/>
              <a:ea typeface="Calibri Light"/>
              <a:cs typeface="Calibri Light"/>
            </a:endParaRPr>
          </a:p>
        </p:txBody>
      </p:sp>
      <p:sp>
        <p:nvSpPr>
          <p:cNvPr id="6" name="TextBox 5">
            <a:extLst>
              <a:ext uri="{FF2B5EF4-FFF2-40B4-BE49-F238E27FC236}">
                <a16:creationId xmlns:a16="http://schemas.microsoft.com/office/drawing/2014/main" id="{1166D13B-FDD8-4F06-BABB-71A1A1D57D7F}"/>
              </a:ext>
            </a:extLst>
          </p:cNvPr>
          <p:cNvSpPr txBox="1"/>
          <p:nvPr/>
        </p:nvSpPr>
        <p:spPr>
          <a:xfrm>
            <a:off x="849572" y="1377918"/>
            <a:ext cx="6132181" cy="646331"/>
          </a:xfrm>
          <a:prstGeom prst="rect">
            <a:avLst/>
          </a:prstGeom>
          <a:noFill/>
        </p:spPr>
        <p:txBody>
          <a:bodyPr wrap="square" lIns="91440" tIns="45720" rIns="91440" bIns="45720" rtlCol="0" anchor="t">
            <a:spAutoFit/>
          </a:bodyPr>
          <a:lstStyle/>
          <a:p>
            <a:pPr marL="285750" indent="-285750">
              <a:buFont typeface="Arial"/>
              <a:buChar char="•"/>
            </a:pPr>
            <a:r>
              <a:rPr lang="en-US">
                <a:cs typeface="Calibri"/>
              </a:rPr>
              <a:t>Can divide and conquer --&gt; larger area, more tasks</a:t>
            </a:r>
            <a:endParaRPr lang="en-US"/>
          </a:p>
          <a:p>
            <a:pPr marL="285750" indent="-285750">
              <a:buFont typeface="Arial"/>
              <a:buChar char="•"/>
            </a:pPr>
            <a:r>
              <a:rPr lang="en-US">
                <a:cs typeface="Calibri"/>
              </a:rPr>
              <a:t>Hub recharges </a:t>
            </a:r>
            <a:r>
              <a:rPr lang="en-US" err="1">
                <a:cs typeface="Calibri"/>
              </a:rPr>
              <a:t>minibots</a:t>
            </a:r>
            <a:r>
              <a:rPr lang="en-US">
                <a:cs typeface="Calibri"/>
              </a:rPr>
              <a:t> for long-term operation</a:t>
            </a:r>
            <a:endParaRPr lang="en-US"/>
          </a:p>
        </p:txBody>
      </p:sp>
      <p:grpSp>
        <p:nvGrpSpPr>
          <p:cNvPr id="3" name="Group 2">
            <a:extLst>
              <a:ext uri="{FF2B5EF4-FFF2-40B4-BE49-F238E27FC236}">
                <a16:creationId xmlns:a16="http://schemas.microsoft.com/office/drawing/2014/main" id="{C4B3EB09-9649-0A7D-2423-9ED4875BAF0E}"/>
              </a:ext>
            </a:extLst>
          </p:cNvPr>
          <p:cNvGrpSpPr/>
          <p:nvPr/>
        </p:nvGrpSpPr>
        <p:grpSpPr>
          <a:xfrm>
            <a:off x="860709" y="2042536"/>
            <a:ext cx="6457332" cy="4151692"/>
            <a:chOff x="838200" y="1798060"/>
            <a:chExt cx="6745288" cy="4376738"/>
          </a:xfrm>
        </p:grpSpPr>
        <p:pic>
          <p:nvPicPr>
            <p:cNvPr id="1028" name="Picture 4" descr="Prospero: The Robot Farmer | LEARN.PARALLAX.COM">
              <a:extLst>
                <a:ext uri="{FF2B5EF4-FFF2-40B4-BE49-F238E27FC236}">
                  <a16:creationId xmlns:a16="http://schemas.microsoft.com/office/drawing/2014/main" id="{B8F17B59-3EDD-41F2-8DB5-641E9DDC8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798060"/>
              <a:ext cx="6745288" cy="4376738"/>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046C7A-7DF8-45B9-98AE-674A511FA791}"/>
                </a:ext>
              </a:extLst>
            </p:cNvPr>
            <p:cNvSpPr txBox="1"/>
            <p:nvPr/>
          </p:nvSpPr>
          <p:spPr>
            <a:xfrm>
              <a:off x="838200" y="5461027"/>
              <a:ext cx="6745288" cy="713771"/>
            </a:xfrm>
            <a:prstGeom prst="rect">
              <a:avLst/>
            </a:prstGeom>
            <a:solidFill>
              <a:srgbClr val="000000">
                <a:alpha val="50000"/>
              </a:srgbClr>
            </a:solidFill>
            <a:ln>
              <a:noFill/>
            </a:ln>
          </p:spPr>
          <p:txBody>
            <a:bodyPr wrap="square" rtlCol="0" anchor="ctr">
              <a:noAutofit/>
            </a:bodyPr>
            <a:lstStyle/>
            <a:p>
              <a:pPr algn="ctr">
                <a:spcAft>
                  <a:spcPts val="600"/>
                </a:spcAft>
              </a:pPr>
              <a:r>
                <a:rPr lang="en-US" sz="2000">
                  <a:solidFill>
                    <a:srgbClr val="FFFFFF"/>
                  </a:solidFill>
                </a:rPr>
                <a:t>Mars Exploration Swarm</a:t>
              </a:r>
            </a:p>
            <a:p>
              <a:pPr algn="ctr">
                <a:spcAft>
                  <a:spcPts val="600"/>
                </a:spcAft>
              </a:pPr>
              <a:r>
                <a:rPr lang="en-US" sz="1600" err="1">
                  <a:solidFill>
                    <a:srgbClr val="FFFFFF"/>
                  </a:solidFill>
                </a:rPr>
                <a:t>Minibots</a:t>
              </a:r>
              <a:r>
                <a:rPr lang="en-US" sz="1600">
                  <a:solidFill>
                    <a:srgbClr val="FFFFFF"/>
                  </a:solidFill>
                </a:rPr>
                <a:t> collect samples, return it to the hub for analysis</a:t>
              </a:r>
            </a:p>
          </p:txBody>
        </p:sp>
        <p:pic>
          <p:nvPicPr>
            <p:cNvPr id="21" name="Picture 4" descr="Prospero: The Robot Farmer | LEARN.PARALLAX.COM">
              <a:extLst>
                <a:ext uri="{FF2B5EF4-FFF2-40B4-BE49-F238E27FC236}">
                  <a16:creationId xmlns:a16="http://schemas.microsoft.com/office/drawing/2014/main" id="{1F83303F-E097-4C9B-861E-76D53D908CE1}"/>
                </a:ext>
              </a:extLst>
            </p:cNvPr>
            <p:cNvPicPr>
              <a:picLocks noChangeAspect="1" noChangeArrowheads="1"/>
            </p:cNvPicPr>
            <p:nvPr/>
          </p:nvPicPr>
          <p:blipFill rotWithShape="1">
            <a:blip r:embed="rId6">
              <a:duotone>
                <a:prstClr val="black"/>
                <a:schemeClr val="accent2">
                  <a:tint val="45000"/>
                  <a:satMod val="400000"/>
                </a:schemeClr>
              </a:duotone>
              <a:extLst>
                <a:ext uri="{28A0092B-C50C-407E-A947-70E740481C1C}">
                  <a14:useLocalDpi xmlns:a14="http://schemas.microsoft.com/office/drawing/2010/main" val="0"/>
                </a:ext>
              </a:extLst>
            </a:blip>
            <a:srcRect b="86715"/>
            <a:stretch/>
          </p:blipFill>
          <p:spPr bwMode="auto">
            <a:xfrm>
              <a:off x="838200" y="1798060"/>
              <a:ext cx="6745288" cy="581458"/>
            </a:xfrm>
            <a:prstGeom prst="rect">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320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3ED6CEE-2D03-A67B-555A-D5F26FF56657}"/>
              </a:ext>
            </a:extLst>
          </p:cNvPr>
          <p:cNvSpPr/>
          <p:nvPr/>
        </p:nvSpPr>
        <p:spPr>
          <a:xfrm>
            <a:off x="0" y="-7076"/>
            <a:ext cx="12192000" cy="153833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57593E-0642-DAA8-4B4B-87FD1D9A5BFF}"/>
              </a:ext>
            </a:extLst>
          </p:cNvPr>
          <p:cNvSpPr>
            <a:spLocks noGrp="1"/>
          </p:cNvSpPr>
          <p:nvPr>
            <p:ph type="title"/>
          </p:nvPr>
        </p:nvSpPr>
        <p:spPr/>
        <p:txBody>
          <a:bodyPr/>
          <a:lstStyle/>
          <a:p>
            <a:r>
              <a:rPr lang="en-US">
                <a:solidFill>
                  <a:schemeClr val="bg1"/>
                </a:solidFill>
                <a:cs typeface="Calibri Light"/>
              </a:rPr>
              <a:t>Project Overview</a:t>
            </a:r>
          </a:p>
        </p:txBody>
      </p:sp>
      <p:sp>
        <p:nvSpPr>
          <p:cNvPr id="3" name="Content Placeholder 2">
            <a:extLst>
              <a:ext uri="{FF2B5EF4-FFF2-40B4-BE49-F238E27FC236}">
                <a16:creationId xmlns:a16="http://schemas.microsoft.com/office/drawing/2014/main" id="{8C7CD7EA-C028-225A-F760-4A3FB6FD327E}"/>
              </a:ext>
            </a:extLst>
          </p:cNvPr>
          <p:cNvSpPr>
            <a:spLocks noGrp="1"/>
          </p:cNvSpPr>
          <p:nvPr>
            <p:ph idx="1"/>
          </p:nvPr>
        </p:nvSpPr>
        <p:spPr>
          <a:xfrm>
            <a:off x="838200" y="1825625"/>
            <a:ext cx="6358128" cy="4864544"/>
          </a:xfrm>
        </p:spPr>
        <p:txBody>
          <a:bodyPr vert="horz" lIns="91440" tIns="45720" rIns="91440" bIns="45720" rtlCol="0" anchor="t">
            <a:normAutofit/>
          </a:bodyPr>
          <a:lstStyle/>
          <a:p>
            <a:pPr marL="0" indent="0">
              <a:buNone/>
            </a:pPr>
            <a:r>
              <a:rPr lang="en-US" b="1"/>
              <a:t>What: </a:t>
            </a:r>
          </a:p>
          <a:p>
            <a:r>
              <a:rPr lang="en-US" b="1"/>
              <a:t>One mobile mother robot </a:t>
            </a:r>
            <a:r>
              <a:rPr lang="en-US"/>
              <a:t>which supports</a:t>
            </a:r>
            <a:r>
              <a:rPr lang="en-US" b="1"/>
              <a:t> several smaller child robots</a:t>
            </a:r>
            <a:endParaRPr lang="en-US" b="1">
              <a:cs typeface="Calibri"/>
            </a:endParaRPr>
          </a:p>
          <a:p>
            <a:r>
              <a:rPr lang="en-US"/>
              <a:t>Developing an </a:t>
            </a:r>
            <a:r>
              <a:rPr lang="en-US" b="1"/>
              <a:t>interface </a:t>
            </a:r>
            <a:r>
              <a:rPr lang="en-US"/>
              <a:t>to exchange </a:t>
            </a:r>
            <a:r>
              <a:rPr lang="en-US" b="1"/>
              <a:t>power, data, </a:t>
            </a:r>
            <a:r>
              <a:rPr lang="en-US"/>
              <a:t>&amp; potentially materials</a:t>
            </a:r>
            <a:endParaRPr lang="en-US">
              <a:cs typeface="Calibri"/>
            </a:endParaRPr>
          </a:p>
          <a:p>
            <a:endParaRPr lang="en-US"/>
          </a:p>
        </p:txBody>
      </p:sp>
      <p:grpSp>
        <p:nvGrpSpPr>
          <p:cNvPr id="9" name="Group 8">
            <a:extLst>
              <a:ext uri="{FF2B5EF4-FFF2-40B4-BE49-F238E27FC236}">
                <a16:creationId xmlns:a16="http://schemas.microsoft.com/office/drawing/2014/main" id="{1FB784C1-08A9-4A63-9792-11387BB019BB}"/>
              </a:ext>
            </a:extLst>
          </p:cNvPr>
          <p:cNvGrpSpPr/>
          <p:nvPr/>
        </p:nvGrpSpPr>
        <p:grpSpPr>
          <a:xfrm>
            <a:off x="7158945" y="1801731"/>
            <a:ext cx="4888187" cy="4888438"/>
            <a:chOff x="7158945" y="1801731"/>
            <a:chExt cx="4888187" cy="4888438"/>
          </a:xfrm>
        </p:grpSpPr>
        <p:sp>
          <p:nvSpPr>
            <p:cNvPr id="23" name="Oval 22">
              <a:extLst>
                <a:ext uri="{FF2B5EF4-FFF2-40B4-BE49-F238E27FC236}">
                  <a16:creationId xmlns:a16="http://schemas.microsoft.com/office/drawing/2014/main" id="{014BB6BA-850F-3C7C-EAD6-C5C751409F7C}"/>
                </a:ext>
              </a:extLst>
            </p:cNvPr>
            <p:cNvSpPr/>
            <p:nvPr/>
          </p:nvSpPr>
          <p:spPr>
            <a:xfrm>
              <a:off x="7965332" y="2662186"/>
              <a:ext cx="369684" cy="3696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91D834B-35AA-F334-833E-CF9E6E319BCE}"/>
                </a:ext>
              </a:extLst>
            </p:cNvPr>
            <p:cNvSpPr/>
            <p:nvPr/>
          </p:nvSpPr>
          <p:spPr>
            <a:xfrm>
              <a:off x="10320383" y="2753067"/>
              <a:ext cx="369684" cy="3696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ackal UGV - Small Weatherproof Robot - Clearpath">
              <a:extLst>
                <a:ext uri="{FF2B5EF4-FFF2-40B4-BE49-F238E27FC236}">
                  <a16:creationId xmlns:a16="http://schemas.microsoft.com/office/drawing/2014/main" id="{68E2EC74-4B6D-E2C8-6CFF-14F37484C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4359" y="4461102"/>
              <a:ext cx="1612773" cy="13914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ackal UGV - Small Weatherproof Robot - Clearpath">
              <a:extLst>
                <a:ext uri="{FF2B5EF4-FFF2-40B4-BE49-F238E27FC236}">
                  <a16:creationId xmlns:a16="http://schemas.microsoft.com/office/drawing/2014/main" id="{17576E56-65C1-79C8-9CA8-BD68C37BA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458" y="5298757"/>
              <a:ext cx="1612773" cy="13914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ackal UGV - Small Weatherproof Robot - Clearpath">
              <a:extLst>
                <a:ext uri="{FF2B5EF4-FFF2-40B4-BE49-F238E27FC236}">
                  <a16:creationId xmlns:a16="http://schemas.microsoft.com/office/drawing/2014/main" id="{C4FC93FE-5A7F-65AC-B1AF-81F36CD53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945" y="4343849"/>
              <a:ext cx="1612773" cy="13914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ackal UGV - Small Weatherproof Robot - Clearpath">
              <a:extLst>
                <a:ext uri="{FF2B5EF4-FFF2-40B4-BE49-F238E27FC236}">
                  <a16:creationId xmlns:a16="http://schemas.microsoft.com/office/drawing/2014/main" id="{E9275BBC-7E0B-B80F-49B5-93BC6CB94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800" y="5287235"/>
              <a:ext cx="1612773" cy="1391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E66DB52-D496-2114-CA8C-1F267D59E792}"/>
                </a:ext>
              </a:extLst>
            </p:cNvPr>
            <p:cNvSpPr/>
            <p:nvPr/>
          </p:nvSpPr>
          <p:spPr>
            <a:xfrm>
              <a:off x="8072762" y="2131086"/>
              <a:ext cx="2989741" cy="822704"/>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1A1EF49A-608D-658C-D3AC-403479C776B4}"/>
                </a:ext>
              </a:extLst>
            </p:cNvPr>
            <p:cNvSpPr txBox="1"/>
            <p:nvPr/>
          </p:nvSpPr>
          <p:spPr>
            <a:xfrm>
              <a:off x="8869159" y="4763541"/>
              <a:ext cx="1592487" cy="369332"/>
            </a:xfrm>
            <a:prstGeom prst="rect">
              <a:avLst/>
            </a:prstGeom>
            <a:noFill/>
          </p:spPr>
          <p:txBody>
            <a:bodyPr wrap="none" rtlCol="0">
              <a:spAutoFit/>
            </a:bodyPr>
            <a:lstStyle/>
            <a:p>
              <a:r>
                <a:rPr lang="en-US"/>
                <a:t>Child </a:t>
              </a:r>
              <a:r>
                <a:rPr lang="en-US" err="1"/>
                <a:t>Minibots</a:t>
              </a:r>
              <a:endParaRPr lang="en-US"/>
            </a:p>
          </p:txBody>
        </p:sp>
        <p:sp>
          <p:nvSpPr>
            <p:cNvPr id="25" name="Arrow: Up-Down 24">
              <a:extLst>
                <a:ext uri="{FF2B5EF4-FFF2-40B4-BE49-F238E27FC236}">
                  <a16:creationId xmlns:a16="http://schemas.microsoft.com/office/drawing/2014/main" id="{7CCBE55F-170C-53CF-8F35-B41DFC149034}"/>
                </a:ext>
              </a:extLst>
            </p:cNvPr>
            <p:cNvSpPr/>
            <p:nvPr/>
          </p:nvSpPr>
          <p:spPr>
            <a:xfrm>
              <a:off x="8783664" y="3195095"/>
              <a:ext cx="437631" cy="152537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t>Power</a:t>
              </a:r>
            </a:p>
          </p:txBody>
        </p:sp>
        <p:sp>
          <p:nvSpPr>
            <p:cNvPr id="28" name="Arrow: Up-Down 27">
              <a:extLst>
                <a:ext uri="{FF2B5EF4-FFF2-40B4-BE49-F238E27FC236}">
                  <a16:creationId xmlns:a16="http://schemas.microsoft.com/office/drawing/2014/main" id="{0AABAC1D-C5E7-7777-991D-E3D4CA8F8D28}"/>
                </a:ext>
              </a:extLst>
            </p:cNvPr>
            <p:cNvSpPr/>
            <p:nvPr/>
          </p:nvSpPr>
          <p:spPr>
            <a:xfrm>
              <a:off x="9434103" y="3206617"/>
              <a:ext cx="437631" cy="152537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t>Data</a:t>
              </a:r>
            </a:p>
          </p:txBody>
        </p:sp>
        <p:sp>
          <p:nvSpPr>
            <p:cNvPr id="29" name="Arrow: Up-Down 28">
              <a:extLst>
                <a:ext uri="{FF2B5EF4-FFF2-40B4-BE49-F238E27FC236}">
                  <a16:creationId xmlns:a16="http://schemas.microsoft.com/office/drawing/2014/main" id="{F15EF9F9-745F-7216-5715-AF7B561A835E}"/>
                </a:ext>
              </a:extLst>
            </p:cNvPr>
            <p:cNvSpPr/>
            <p:nvPr/>
          </p:nvSpPr>
          <p:spPr>
            <a:xfrm>
              <a:off x="10084543" y="3203168"/>
              <a:ext cx="437631" cy="152537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t>Materials</a:t>
              </a:r>
            </a:p>
          </p:txBody>
        </p:sp>
        <p:sp>
          <p:nvSpPr>
            <p:cNvPr id="10" name="Oval 9">
              <a:extLst>
                <a:ext uri="{FF2B5EF4-FFF2-40B4-BE49-F238E27FC236}">
                  <a16:creationId xmlns:a16="http://schemas.microsoft.com/office/drawing/2014/main" id="{87FADBD1-F150-3E14-188C-16BAE3F54D0E}"/>
                </a:ext>
              </a:extLst>
            </p:cNvPr>
            <p:cNvSpPr/>
            <p:nvPr/>
          </p:nvSpPr>
          <p:spPr>
            <a:xfrm>
              <a:off x="8189656" y="2960556"/>
              <a:ext cx="369684" cy="3696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7EE1362-76A8-7275-40A5-F3DE609FAC7F}"/>
                </a:ext>
              </a:extLst>
            </p:cNvPr>
            <p:cNvSpPr/>
            <p:nvPr/>
          </p:nvSpPr>
          <p:spPr>
            <a:xfrm>
              <a:off x="10692819" y="2941005"/>
              <a:ext cx="369684" cy="3696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8F07FC3-5334-8EF2-24F3-B6A0938F2FD0}"/>
                </a:ext>
              </a:extLst>
            </p:cNvPr>
            <p:cNvSpPr/>
            <p:nvPr/>
          </p:nvSpPr>
          <p:spPr>
            <a:xfrm>
              <a:off x="8527384" y="2567158"/>
              <a:ext cx="369684" cy="36968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905087E-8876-5FCF-7EF5-4E13F49F8611}"/>
                </a:ext>
              </a:extLst>
            </p:cNvPr>
            <p:cNvSpPr/>
            <p:nvPr/>
          </p:nvSpPr>
          <p:spPr>
            <a:xfrm>
              <a:off x="9112236" y="2567158"/>
              <a:ext cx="369684" cy="36968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6DAC066-C005-714D-342A-A066371BBB54}"/>
                </a:ext>
              </a:extLst>
            </p:cNvPr>
            <p:cNvSpPr/>
            <p:nvPr/>
          </p:nvSpPr>
          <p:spPr>
            <a:xfrm>
              <a:off x="9697088" y="2567158"/>
              <a:ext cx="369684" cy="36968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127AE2A-70F3-3951-DA5E-343C252D986C}"/>
                </a:ext>
              </a:extLst>
            </p:cNvPr>
            <p:cNvSpPr/>
            <p:nvPr/>
          </p:nvSpPr>
          <p:spPr>
            <a:xfrm>
              <a:off x="10281941" y="2567158"/>
              <a:ext cx="369684" cy="36968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B56D3A9-FDFC-1327-0AA5-80637ACC4DBF}"/>
                </a:ext>
              </a:extLst>
            </p:cNvPr>
            <p:cNvSpPr txBox="1"/>
            <p:nvPr/>
          </p:nvSpPr>
          <p:spPr>
            <a:xfrm>
              <a:off x="8527384" y="2174447"/>
              <a:ext cx="2146806" cy="369332"/>
            </a:xfrm>
            <a:prstGeom prst="rect">
              <a:avLst/>
            </a:prstGeom>
            <a:noFill/>
          </p:spPr>
          <p:txBody>
            <a:bodyPr wrap="none" rtlCol="0">
              <a:spAutoFit/>
            </a:bodyPr>
            <a:lstStyle/>
            <a:p>
              <a:r>
                <a:rPr lang="en-US"/>
                <a:t>Mother “Hub” Robot</a:t>
              </a:r>
            </a:p>
          </p:txBody>
        </p:sp>
        <p:sp>
          <p:nvSpPr>
            <p:cNvPr id="4" name="Parallelogram 3">
              <a:extLst>
                <a:ext uri="{FF2B5EF4-FFF2-40B4-BE49-F238E27FC236}">
                  <a16:creationId xmlns:a16="http://schemas.microsoft.com/office/drawing/2014/main" id="{CBEDDE64-4291-FD5B-B9BD-383BB78ED8DC}"/>
                </a:ext>
              </a:extLst>
            </p:cNvPr>
            <p:cNvSpPr/>
            <p:nvPr/>
          </p:nvSpPr>
          <p:spPr>
            <a:xfrm flipH="1">
              <a:off x="7975076" y="1801731"/>
              <a:ext cx="3123118" cy="349067"/>
            </a:xfrm>
            <a:prstGeom prst="parallelogram">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26" name="Parallelogram 25">
              <a:extLst>
                <a:ext uri="{FF2B5EF4-FFF2-40B4-BE49-F238E27FC236}">
                  <a16:creationId xmlns:a16="http://schemas.microsoft.com/office/drawing/2014/main" id="{334A0253-0338-F577-6BA7-EBDCE8EDF534}"/>
                </a:ext>
              </a:extLst>
            </p:cNvPr>
            <p:cNvSpPr/>
            <p:nvPr/>
          </p:nvSpPr>
          <p:spPr>
            <a:xfrm rot="16200000">
              <a:off x="7530106" y="2365210"/>
              <a:ext cx="987632" cy="97689"/>
            </a:xfrm>
            <a:prstGeom prst="parallelogram">
              <a:avLst>
                <a:gd name="adj" fmla="val 333615"/>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grpSp>
    </p:spTree>
    <p:extLst>
      <p:ext uri="{BB962C8B-B14F-4D97-AF65-F5344CB8AC3E}">
        <p14:creationId xmlns:p14="http://schemas.microsoft.com/office/powerpoint/2010/main" val="16625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3ED6CEE-2D03-A67B-555A-D5F26FF56657}"/>
              </a:ext>
            </a:extLst>
          </p:cNvPr>
          <p:cNvSpPr/>
          <p:nvPr/>
        </p:nvSpPr>
        <p:spPr>
          <a:xfrm>
            <a:off x="-4063" y="0"/>
            <a:ext cx="12196063" cy="153833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57593E-0642-DAA8-4B4B-87FD1D9A5BFF}"/>
              </a:ext>
            </a:extLst>
          </p:cNvPr>
          <p:cNvSpPr>
            <a:spLocks noGrp="1"/>
          </p:cNvSpPr>
          <p:nvPr>
            <p:ph type="title"/>
          </p:nvPr>
        </p:nvSpPr>
        <p:spPr/>
        <p:txBody>
          <a:bodyPr/>
          <a:lstStyle/>
          <a:p>
            <a:r>
              <a:rPr lang="en-US">
                <a:solidFill>
                  <a:schemeClr val="bg1"/>
                </a:solidFill>
                <a:cs typeface="Calibri Light"/>
              </a:rPr>
              <a:t>Problem Statement</a:t>
            </a:r>
          </a:p>
        </p:txBody>
      </p:sp>
      <p:sp>
        <p:nvSpPr>
          <p:cNvPr id="3" name="Content Placeholder 2">
            <a:extLst>
              <a:ext uri="{FF2B5EF4-FFF2-40B4-BE49-F238E27FC236}">
                <a16:creationId xmlns:a16="http://schemas.microsoft.com/office/drawing/2014/main" id="{8C7CD7EA-C028-225A-F760-4A3FB6FD327E}"/>
              </a:ext>
            </a:extLst>
          </p:cNvPr>
          <p:cNvSpPr>
            <a:spLocks noGrp="1"/>
          </p:cNvSpPr>
          <p:nvPr>
            <p:ph idx="1"/>
          </p:nvPr>
        </p:nvSpPr>
        <p:spPr>
          <a:xfrm>
            <a:off x="-7458719" y="4262397"/>
            <a:ext cx="6990924" cy="987292"/>
          </a:xfrm>
          <a:solidFill>
            <a:schemeClr val="accent4">
              <a:lumMod val="40000"/>
              <a:lumOff val="60000"/>
            </a:schemeClr>
          </a:solidFill>
        </p:spPr>
        <p:txBody>
          <a:bodyPr vert="horz" lIns="91440" tIns="45720" rIns="91440" bIns="45720" rtlCol="0" anchor="t">
            <a:normAutofit/>
          </a:bodyPr>
          <a:lstStyle/>
          <a:p>
            <a:pPr marL="0" indent="0">
              <a:buNone/>
            </a:pPr>
            <a:r>
              <a:rPr lang="en-US">
                <a:cs typeface="Calibri"/>
              </a:rPr>
              <a:t>Mobile robots have limited battery life </a:t>
            </a:r>
          </a:p>
        </p:txBody>
      </p:sp>
      <p:pic>
        <p:nvPicPr>
          <p:cNvPr id="2052" name="Picture 4" descr="University of Tübingen: Cooperative Robot Teams in Outdoor Environments">
            <a:extLst>
              <a:ext uri="{FF2B5EF4-FFF2-40B4-BE49-F238E27FC236}">
                <a16:creationId xmlns:a16="http://schemas.microsoft.com/office/drawing/2014/main" id="{718F5082-66A8-400C-8CBE-ED0BAA120E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4361" y="3171568"/>
            <a:ext cx="4433104" cy="346890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4A82030F-D809-AA42-13F7-6B1AF4FB67EA}"/>
              </a:ext>
            </a:extLst>
          </p:cNvPr>
          <p:cNvSpPr txBox="1">
            <a:spLocks/>
          </p:cNvSpPr>
          <p:nvPr/>
        </p:nvSpPr>
        <p:spPr>
          <a:xfrm>
            <a:off x="-7822792" y="5946577"/>
            <a:ext cx="7363990" cy="2543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highlight>
                  <a:srgbClr val="FFFF00"/>
                </a:highlight>
                <a:cs typeface="Calibri"/>
              </a:rPr>
              <a:t>Power generation</a:t>
            </a:r>
            <a:endParaRPr lang="en-US">
              <a:highlight>
                <a:srgbClr val="FFFF00"/>
              </a:highlight>
            </a:endParaRPr>
          </a:p>
          <a:p>
            <a:pPr lvl="1"/>
            <a:r>
              <a:rPr lang="en-US">
                <a:highlight>
                  <a:srgbClr val="FFFF00"/>
                </a:highlight>
                <a:cs typeface="Calibri"/>
              </a:rPr>
              <a:t>Increases size and weight</a:t>
            </a:r>
            <a:endParaRPr lang="en-US">
              <a:highlight>
                <a:srgbClr val="FFFF00"/>
              </a:highlight>
            </a:endParaRPr>
          </a:p>
          <a:p>
            <a:r>
              <a:rPr lang="en-US">
                <a:highlight>
                  <a:srgbClr val="FFFF00"/>
                </a:highlight>
                <a:cs typeface="Calibri"/>
              </a:rPr>
              <a:t>Docking</a:t>
            </a:r>
          </a:p>
          <a:p>
            <a:pPr lvl="1"/>
            <a:r>
              <a:rPr lang="en-US">
                <a:highlight>
                  <a:srgbClr val="FFFF00"/>
                </a:highlight>
                <a:cs typeface="Calibri"/>
              </a:rPr>
              <a:t>Stationary</a:t>
            </a:r>
          </a:p>
          <a:p>
            <a:pPr lvl="1"/>
            <a:r>
              <a:rPr lang="en-US">
                <a:highlight>
                  <a:srgbClr val="FFFF00"/>
                </a:highlight>
                <a:cs typeface="Calibri"/>
              </a:rPr>
              <a:t>Flat terrain</a:t>
            </a:r>
          </a:p>
          <a:p>
            <a:pPr marL="0" indent="0">
              <a:buNone/>
            </a:pPr>
            <a:endParaRPr lang="en-US">
              <a:highlight>
                <a:srgbClr val="FFFF00"/>
              </a:highlight>
              <a:cs typeface="Calibri"/>
            </a:endParaRPr>
          </a:p>
          <a:p>
            <a:endParaRPr lang="en-US">
              <a:highlight>
                <a:srgbClr val="FFFF00"/>
              </a:highlight>
              <a:cs typeface="Calibri"/>
            </a:endParaRPr>
          </a:p>
          <a:p>
            <a:endParaRPr lang="en-US">
              <a:highlight>
                <a:srgbClr val="FFFF00"/>
              </a:highlight>
              <a:cs typeface="Calibri"/>
            </a:endParaRPr>
          </a:p>
        </p:txBody>
      </p:sp>
      <p:sp>
        <p:nvSpPr>
          <p:cNvPr id="7" name="Content Placeholder 2">
            <a:extLst>
              <a:ext uri="{FF2B5EF4-FFF2-40B4-BE49-F238E27FC236}">
                <a16:creationId xmlns:a16="http://schemas.microsoft.com/office/drawing/2014/main" id="{25D178A7-3420-BCF5-30D3-9732EE00C016}"/>
              </a:ext>
            </a:extLst>
          </p:cNvPr>
          <p:cNvSpPr txBox="1">
            <a:spLocks/>
          </p:cNvSpPr>
          <p:nvPr/>
        </p:nvSpPr>
        <p:spPr>
          <a:xfrm>
            <a:off x="614535" y="1787094"/>
            <a:ext cx="10966994" cy="36807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cs typeface="Calibri"/>
              </a:rPr>
              <a:t>Fleets of robots can distribute the workload of a field task; however, their runtime and use cases are limited by </a:t>
            </a:r>
            <a:r>
              <a:rPr lang="en-US" sz="3600" u="sng">
                <a:cs typeface="Calibri"/>
              </a:rPr>
              <a:t>finite battery life</a:t>
            </a:r>
            <a:r>
              <a:rPr lang="en-US" sz="3600">
                <a:cs typeface="Calibri"/>
              </a:rPr>
              <a:t> of each system.</a:t>
            </a:r>
            <a:endParaRPr lang="en-US" sz="3600"/>
          </a:p>
        </p:txBody>
      </p:sp>
      <p:pic>
        <p:nvPicPr>
          <p:cNvPr id="8194" name="Picture 2" descr="Food Delivery Robots Officially Roll Out In DC Today - Washingtonian">
            <a:extLst>
              <a:ext uri="{FF2B5EF4-FFF2-40B4-BE49-F238E27FC236}">
                <a16:creationId xmlns:a16="http://schemas.microsoft.com/office/drawing/2014/main" id="{41554FE3-F636-4D58-9D3F-78B365A362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488" y="3627469"/>
            <a:ext cx="4433104" cy="2956846"/>
          </a:xfrm>
          <a:prstGeom prst="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a:extLst>
              <a:ext uri="{FF2B5EF4-FFF2-40B4-BE49-F238E27FC236}">
                <a16:creationId xmlns:a16="http://schemas.microsoft.com/office/drawing/2014/main" id="{6A45180F-BD32-4F73-A14C-373F13EAB0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9218" y="153442"/>
            <a:ext cx="487363" cy="487363"/>
          </a:xfrm>
          <a:prstGeom prst="rect">
            <a:avLst/>
          </a:prstGeom>
        </p:spPr>
      </p:pic>
    </p:spTree>
    <p:extLst>
      <p:ext uri="{BB962C8B-B14F-4D97-AF65-F5344CB8AC3E}">
        <p14:creationId xmlns:p14="http://schemas.microsoft.com/office/powerpoint/2010/main" val="3943467628"/>
      </p:ext>
    </p:extLst>
  </p:cSld>
  <p:clrMapOvr>
    <a:masterClrMapping/>
  </p:clrMapOvr>
  <mc:AlternateContent xmlns:mc="http://schemas.openxmlformats.org/markup-compatibility/2006" xmlns:p14="http://schemas.microsoft.com/office/powerpoint/2010/main">
    <mc:Choice Requires="p14">
      <p:transition spd="slow" p14:dur="2000" advTm="19314"/>
    </mc:Choice>
    <mc:Fallback xmlns="">
      <p:transition spd="slow" advTm="1931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1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group of cars parked in a parking lot&#10;&#10;Description automatically generated with low confidence">
            <a:extLst>
              <a:ext uri="{FF2B5EF4-FFF2-40B4-BE49-F238E27FC236}">
                <a16:creationId xmlns:a16="http://schemas.microsoft.com/office/drawing/2014/main" id="{EDBF344F-6ADE-A0D1-6E72-864D1ACC926F}"/>
              </a:ext>
            </a:extLst>
          </p:cNvPr>
          <p:cNvPicPr>
            <a:picLocks noChangeAspect="1"/>
          </p:cNvPicPr>
          <p:nvPr/>
        </p:nvPicPr>
        <p:blipFill rotWithShape="1">
          <a:blip r:embed="rId2">
            <a:alphaModFix amt="50000"/>
          </a:blip>
          <a:srcRect r="25"/>
          <a:stretch/>
        </p:blipFill>
        <p:spPr>
          <a:xfrm>
            <a:off x="20" y="10"/>
            <a:ext cx="12188930" cy="6857990"/>
          </a:xfrm>
          <a:prstGeom prst="rect">
            <a:avLst/>
          </a:prstGeom>
        </p:spPr>
      </p:pic>
      <p:sp>
        <p:nvSpPr>
          <p:cNvPr id="2" name="Title 1">
            <a:extLst>
              <a:ext uri="{FF2B5EF4-FFF2-40B4-BE49-F238E27FC236}">
                <a16:creationId xmlns:a16="http://schemas.microsoft.com/office/drawing/2014/main" id="{367DDD7B-8D43-E330-17BD-A53867383CD7}"/>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Research</a:t>
            </a:r>
          </a:p>
        </p:txBody>
      </p:sp>
      <p:sp>
        <p:nvSpPr>
          <p:cNvPr id="3" name="Content Placeholder 2">
            <a:extLst>
              <a:ext uri="{FF2B5EF4-FFF2-40B4-BE49-F238E27FC236}">
                <a16:creationId xmlns:a16="http://schemas.microsoft.com/office/drawing/2014/main" id="{838984C0-246D-F14E-E8BB-05C01D678E53}"/>
              </a:ext>
            </a:extLst>
          </p:cNvPr>
          <p:cNvSpPr>
            <a:spLocks noGrp="1"/>
          </p:cNvSpPr>
          <p:nvPr>
            <p:ph type="body" idx="1"/>
          </p:nvPr>
        </p:nvSpPr>
        <p:spPr>
          <a:xfrm>
            <a:off x="1527048" y="4599432"/>
            <a:ext cx="9144000" cy="1536192"/>
          </a:xfrm>
        </p:spPr>
        <p:txBody>
          <a:bodyPr vert="horz" lIns="91440" tIns="45720" rIns="91440" bIns="45720" rtlCol="0">
            <a:normAutofit/>
          </a:bodyPr>
          <a:lstStyle/>
          <a:p>
            <a:pPr algn="ctr"/>
            <a:r>
              <a:rPr lang="en-US">
                <a:solidFill>
                  <a:srgbClr val="FFFFFF"/>
                </a:solidFill>
              </a:rPr>
              <a:t>Swarms, Deploying, Charging</a:t>
            </a:r>
          </a:p>
        </p:txBody>
      </p:sp>
      <p:sp>
        <p:nvSpPr>
          <p:cNvPr id="18"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46255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14562DD-615E-490E-9B58-4E20411F715F}"/>
              </a:ext>
            </a:extLst>
          </p:cNvPr>
          <p:cNvSpPr/>
          <p:nvPr/>
        </p:nvSpPr>
        <p:spPr>
          <a:xfrm>
            <a:off x="0" y="-7076"/>
            <a:ext cx="12192000" cy="149406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9DE44742-D8FD-46FD-8552-CA9BCEEDF5CE}"/>
              </a:ext>
            </a:extLst>
          </p:cNvPr>
          <p:cNvSpPr txBox="1">
            <a:spLocks/>
          </p:cNvSpPr>
          <p:nvPr/>
        </p:nvSpPr>
        <p:spPr>
          <a:xfrm>
            <a:off x="838200" y="2023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Swarm Robotics</a:t>
            </a:r>
          </a:p>
        </p:txBody>
      </p:sp>
      <p:sp>
        <p:nvSpPr>
          <p:cNvPr id="31" name="Text Placeholder 3">
            <a:extLst>
              <a:ext uri="{FF2B5EF4-FFF2-40B4-BE49-F238E27FC236}">
                <a16:creationId xmlns:a16="http://schemas.microsoft.com/office/drawing/2014/main" id="{6F7530B6-8075-4540-A89D-92D4576C5EF1}"/>
              </a:ext>
            </a:extLst>
          </p:cNvPr>
          <p:cNvSpPr txBox="1">
            <a:spLocks/>
          </p:cNvSpPr>
          <p:nvPr/>
        </p:nvSpPr>
        <p:spPr>
          <a:xfrm>
            <a:off x="839788" y="1547350"/>
            <a:ext cx="51577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What is a swarm?</a:t>
            </a:r>
          </a:p>
        </p:txBody>
      </p:sp>
      <p:sp>
        <p:nvSpPr>
          <p:cNvPr id="32" name="Content Placeholder 2">
            <a:extLst>
              <a:ext uri="{FF2B5EF4-FFF2-40B4-BE49-F238E27FC236}">
                <a16:creationId xmlns:a16="http://schemas.microsoft.com/office/drawing/2014/main" id="{9CEE024C-45AE-4935-B507-85FE98725C31}"/>
              </a:ext>
            </a:extLst>
          </p:cNvPr>
          <p:cNvSpPr txBox="1">
            <a:spLocks/>
          </p:cNvSpPr>
          <p:nvPr/>
        </p:nvSpPr>
        <p:spPr>
          <a:xfrm>
            <a:off x="839788" y="2117592"/>
            <a:ext cx="5157787" cy="3684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System in which multiple units coordinate to achieve a task</a:t>
            </a:r>
          </a:p>
        </p:txBody>
      </p:sp>
      <p:sp>
        <p:nvSpPr>
          <p:cNvPr id="33" name="Text Placeholder 4">
            <a:extLst>
              <a:ext uri="{FF2B5EF4-FFF2-40B4-BE49-F238E27FC236}">
                <a16:creationId xmlns:a16="http://schemas.microsoft.com/office/drawing/2014/main" id="{3CC28F2E-A20E-460D-891B-AB6FEA138276}"/>
              </a:ext>
            </a:extLst>
          </p:cNvPr>
          <p:cNvSpPr txBox="1">
            <a:spLocks/>
          </p:cNvSpPr>
          <p:nvPr/>
        </p:nvSpPr>
        <p:spPr>
          <a:xfrm>
            <a:off x="741363" y="3280173"/>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Challenges of Swarm Robotics</a:t>
            </a:r>
          </a:p>
        </p:txBody>
      </p:sp>
      <p:sp>
        <p:nvSpPr>
          <p:cNvPr id="34" name="Content Placeholder 5">
            <a:extLst>
              <a:ext uri="{FF2B5EF4-FFF2-40B4-BE49-F238E27FC236}">
                <a16:creationId xmlns:a16="http://schemas.microsoft.com/office/drawing/2014/main" id="{54A01E88-6861-4F3A-AAE8-10E614B9E02A}"/>
              </a:ext>
            </a:extLst>
          </p:cNvPr>
          <p:cNvSpPr txBox="1">
            <a:spLocks/>
          </p:cNvSpPr>
          <p:nvPr/>
        </p:nvSpPr>
        <p:spPr>
          <a:xfrm>
            <a:off x="1251284" y="3672122"/>
            <a:ext cx="4213728" cy="3684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t>Deploying and retrieving</a:t>
            </a:r>
          </a:p>
          <a:p>
            <a:pPr>
              <a:lnSpc>
                <a:spcPct val="150000"/>
              </a:lnSpc>
            </a:pPr>
            <a:r>
              <a:rPr lang="en-US"/>
              <a:t>Limited battery life</a:t>
            </a:r>
          </a:p>
          <a:p>
            <a:pPr>
              <a:lnSpc>
                <a:spcPct val="150000"/>
              </a:lnSpc>
            </a:pPr>
            <a:r>
              <a:rPr lang="en-US"/>
              <a:t>Limited onboard capacity</a:t>
            </a:r>
          </a:p>
          <a:p>
            <a:pPr>
              <a:lnSpc>
                <a:spcPct val="150000"/>
              </a:lnSpc>
            </a:pPr>
            <a:r>
              <a:rPr lang="en-US"/>
              <a:t>Limited processing power</a:t>
            </a:r>
          </a:p>
          <a:p>
            <a:pPr lvl="1">
              <a:lnSpc>
                <a:spcPct val="150000"/>
              </a:lnSpc>
            </a:pPr>
            <a:endParaRPr lang="en-US"/>
          </a:p>
          <a:p>
            <a:pPr lvl="1">
              <a:lnSpc>
                <a:spcPct val="150000"/>
              </a:lnSpc>
            </a:pPr>
            <a:endParaRPr lang="en-US"/>
          </a:p>
        </p:txBody>
      </p:sp>
      <p:pic>
        <p:nvPicPr>
          <p:cNvPr id="35" name="Picture 2" descr="Do Not Fear This Giant Robot Swarm : The Two-Way : NPR">
            <a:extLst>
              <a:ext uri="{FF2B5EF4-FFF2-40B4-BE49-F238E27FC236}">
                <a16:creationId xmlns:a16="http://schemas.microsoft.com/office/drawing/2014/main" id="{797D5EE7-37F6-4FA4-893F-62FEE2BA9C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97" t="2307" r="36193" b="13051"/>
          <a:stretch/>
        </p:blipFill>
        <p:spPr bwMode="auto">
          <a:xfrm rot="5400000">
            <a:off x="8956534" y="3696225"/>
            <a:ext cx="3412300" cy="2783280"/>
          </a:xfrm>
          <a:prstGeom prst="roundRect">
            <a:avLst>
              <a:gd name="adj" fmla="val 9554"/>
            </a:avLst>
          </a:prstGeom>
          <a:noFill/>
          <a:extLst>
            <a:ext uri="{909E8E84-426E-40DD-AFC4-6F175D3DCCD1}">
              <a14:hiddenFill xmlns:a14="http://schemas.microsoft.com/office/drawing/2010/main">
                <a:solidFill>
                  <a:srgbClr val="FFFFFF"/>
                </a:solidFill>
              </a14:hiddenFill>
            </a:ext>
          </a:extLst>
        </p:spPr>
      </p:pic>
      <p:pic>
        <p:nvPicPr>
          <p:cNvPr id="36" name="Picture 4" descr="Researchers create 1,000-robot swarm | Nature">
            <a:extLst>
              <a:ext uri="{FF2B5EF4-FFF2-40B4-BE49-F238E27FC236}">
                <a16:creationId xmlns:a16="http://schemas.microsoft.com/office/drawing/2014/main" id="{315E4927-BB60-44C1-965C-3160E6A4ED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398" t="16590" r="10471"/>
          <a:stretch/>
        </p:blipFill>
        <p:spPr bwMode="auto">
          <a:xfrm>
            <a:off x="5602688" y="3481043"/>
            <a:ext cx="3668356" cy="3312972"/>
          </a:xfrm>
          <a:prstGeom prst="roundRect">
            <a:avLst>
              <a:gd name="adj" fmla="val 5001"/>
            </a:avLst>
          </a:prstGeom>
          <a:noFill/>
          <a:extLst>
            <a:ext uri="{909E8E84-426E-40DD-AFC4-6F175D3DCCD1}">
              <a14:hiddenFill xmlns:a14="http://schemas.microsoft.com/office/drawing/2010/main">
                <a:solidFill>
                  <a:srgbClr val="FFFFFF"/>
                </a:solidFill>
              </a14:hiddenFill>
            </a:ext>
          </a:extLst>
        </p:spPr>
      </p:pic>
      <p:pic>
        <p:nvPicPr>
          <p:cNvPr id="37" name="Picture 6" descr="Swarm of ants Images, Stock Photos &amp; Vectors | Shutterstock">
            <a:extLst>
              <a:ext uri="{FF2B5EF4-FFF2-40B4-BE49-F238E27FC236}">
                <a16:creationId xmlns:a16="http://schemas.microsoft.com/office/drawing/2014/main" id="{DAABA7DD-7BF9-4B5E-8D8D-58FDF2B0446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682" b="10182"/>
          <a:stretch/>
        </p:blipFill>
        <p:spPr bwMode="auto">
          <a:xfrm>
            <a:off x="5987508" y="348792"/>
            <a:ext cx="5231899" cy="2972561"/>
          </a:xfrm>
          <a:prstGeom prst="roundRect">
            <a:avLst>
              <a:gd name="adj" fmla="val 5250"/>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8BC3A9F9-B16C-44E6-83E9-6060A52AC1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988" y="4584130"/>
            <a:ext cx="482083" cy="4820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a:extLst>
              <a:ext uri="{FF2B5EF4-FFF2-40B4-BE49-F238E27FC236}">
                <a16:creationId xmlns:a16="http://schemas.microsoft.com/office/drawing/2014/main" id="{7274F4D8-F556-4E99-A1D4-2526288F98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129" y="6045194"/>
            <a:ext cx="564088" cy="5640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a:extLst>
              <a:ext uri="{FF2B5EF4-FFF2-40B4-BE49-F238E27FC236}">
                <a16:creationId xmlns:a16="http://schemas.microsoft.com/office/drawing/2014/main" id="{FFE97C69-A4D3-4B1C-9CCC-521F2682D9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3963" y="5327820"/>
            <a:ext cx="512419" cy="51241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89D2C75B-C544-4761-8BB6-1967F8452FAF}"/>
              </a:ext>
            </a:extLst>
          </p:cNvPr>
          <p:cNvSpPr txBox="1"/>
          <p:nvPr/>
        </p:nvSpPr>
        <p:spPr>
          <a:xfrm>
            <a:off x="9513437" y="444488"/>
            <a:ext cx="1705970" cy="369332"/>
          </a:xfrm>
          <a:prstGeom prst="rect">
            <a:avLst/>
          </a:prstGeom>
          <a:noFill/>
        </p:spPr>
        <p:txBody>
          <a:bodyPr wrap="square" rtlCol="0">
            <a:spAutoFit/>
          </a:bodyPr>
          <a:lstStyle/>
          <a:p>
            <a:pPr algn="r"/>
            <a:r>
              <a:rPr lang="en-US">
                <a:solidFill>
                  <a:schemeClr val="bg1"/>
                </a:solidFill>
              </a:rPr>
              <a:t>Insect Swarm</a:t>
            </a:r>
          </a:p>
        </p:txBody>
      </p:sp>
      <p:sp>
        <p:nvSpPr>
          <p:cNvPr id="42" name="TextBox 41">
            <a:extLst>
              <a:ext uri="{FF2B5EF4-FFF2-40B4-BE49-F238E27FC236}">
                <a16:creationId xmlns:a16="http://schemas.microsoft.com/office/drawing/2014/main" id="{5A88ECE8-DDAC-45F3-B88D-A5AEDB28F687}"/>
              </a:ext>
            </a:extLst>
          </p:cNvPr>
          <p:cNvSpPr txBox="1"/>
          <p:nvPr/>
        </p:nvSpPr>
        <p:spPr>
          <a:xfrm>
            <a:off x="10562230" y="3487456"/>
            <a:ext cx="1705970" cy="369332"/>
          </a:xfrm>
          <a:prstGeom prst="rect">
            <a:avLst/>
          </a:prstGeom>
          <a:noFill/>
        </p:spPr>
        <p:txBody>
          <a:bodyPr wrap="square" rtlCol="0">
            <a:spAutoFit/>
          </a:bodyPr>
          <a:lstStyle/>
          <a:p>
            <a:r>
              <a:rPr lang="en-US"/>
              <a:t>Robotic Swarm</a:t>
            </a:r>
          </a:p>
        </p:txBody>
      </p:sp>
      <p:pic>
        <p:nvPicPr>
          <p:cNvPr id="43" name="Picture 2">
            <a:extLst>
              <a:ext uri="{FF2B5EF4-FFF2-40B4-BE49-F238E27FC236}">
                <a16:creationId xmlns:a16="http://schemas.microsoft.com/office/drawing/2014/main" id="{9843F0AC-70F8-4FAB-8B0E-3C8CFE6158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281" y="3826107"/>
            <a:ext cx="611003" cy="61100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64A4C889-D7D3-4D68-A568-450B690AD316}"/>
              </a:ext>
            </a:extLst>
          </p:cNvPr>
          <p:cNvSpPr txBox="1"/>
          <p:nvPr/>
        </p:nvSpPr>
        <p:spPr>
          <a:xfrm>
            <a:off x="5569914" y="6119453"/>
            <a:ext cx="2783279" cy="646331"/>
          </a:xfrm>
          <a:prstGeom prst="rect">
            <a:avLst/>
          </a:prstGeom>
          <a:noFill/>
        </p:spPr>
        <p:txBody>
          <a:bodyPr wrap="square" rtlCol="0">
            <a:spAutoFit/>
          </a:bodyPr>
          <a:lstStyle/>
          <a:p>
            <a:r>
              <a:rPr lang="en-US"/>
              <a:t>Limited size, battery, payload (penny for scale)</a:t>
            </a:r>
          </a:p>
        </p:txBody>
      </p:sp>
      <p:sp>
        <p:nvSpPr>
          <p:cNvPr id="45" name="Rectangle 44">
            <a:extLst>
              <a:ext uri="{FF2B5EF4-FFF2-40B4-BE49-F238E27FC236}">
                <a16:creationId xmlns:a16="http://schemas.microsoft.com/office/drawing/2014/main" id="{1FA992A2-0AEC-453D-BA39-E7EEF6B3853B}"/>
              </a:ext>
            </a:extLst>
          </p:cNvPr>
          <p:cNvSpPr/>
          <p:nvPr/>
        </p:nvSpPr>
        <p:spPr>
          <a:xfrm>
            <a:off x="5901000" y="2894480"/>
            <a:ext cx="586854" cy="436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46" name="Rectangle 45">
            <a:extLst>
              <a:ext uri="{FF2B5EF4-FFF2-40B4-BE49-F238E27FC236}">
                <a16:creationId xmlns:a16="http://schemas.microsoft.com/office/drawing/2014/main" id="{B721BF22-3EA9-44AD-8D50-AD82219ECF43}"/>
              </a:ext>
            </a:extLst>
          </p:cNvPr>
          <p:cNvSpPr/>
          <p:nvPr/>
        </p:nvSpPr>
        <p:spPr>
          <a:xfrm>
            <a:off x="5569914" y="3481593"/>
            <a:ext cx="586854" cy="436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47" name="Rectangle 46">
            <a:extLst>
              <a:ext uri="{FF2B5EF4-FFF2-40B4-BE49-F238E27FC236}">
                <a16:creationId xmlns:a16="http://schemas.microsoft.com/office/drawing/2014/main" id="{9B331513-04C3-421F-9C79-BBAA1A3774DF}"/>
              </a:ext>
            </a:extLst>
          </p:cNvPr>
          <p:cNvSpPr/>
          <p:nvPr/>
        </p:nvSpPr>
        <p:spPr>
          <a:xfrm>
            <a:off x="9239629" y="3447400"/>
            <a:ext cx="586854" cy="436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pic>
        <p:nvPicPr>
          <p:cNvPr id="48" name="Recorded Sound">
            <a:hlinkClick r:id="" action="ppaction://media"/>
            <a:extLst>
              <a:ext uri="{FF2B5EF4-FFF2-40B4-BE49-F238E27FC236}">
                <a16:creationId xmlns:a16="http://schemas.microsoft.com/office/drawing/2014/main" id="{6A960630-9004-4C05-83C9-960132FAA28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6213" y="105016"/>
            <a:ext cx="487363" cy="487363"/>
          </a:xfrm>
          <a:prstGeom prst="rect">
            <a:avLst/>
          </a:prstGeom>
        </p:spPr>
      </p:pic>
    </p:spTree>
    <p:extLst>
      <p:ext uri="{BB962C8B-B14F-4D97-AF65-F5344CB8AC3E}">
        <p14:creationId xmlns:p14="http://schemas.microsoft.com/office/powerpoint/2010/main" val="308781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70" fill="hold"/>
                                        <p:tgtEl>
                                          <p:spTgt spid="48"/>
                                        </p:tgtEl>
                                      </p:cBhvr>
                                    </p:cmd>
                                  </p:childTnLst>
                                </p:cTn>
                              </p:par>
                            </p:childTnLst>
                          </p:cTn>
                        </p:par>
                      </p:childTnLst>
                    </p:cTn>
                  </p:par>
                </p:childTnLst>
              </p:cTn>
              <p:nextCondLst>
                <p:cond evt="onClick" delay="0">
                  <p:tgtEl>
                    <p:spTgt spid="48"/>
                  </p:tgtEl>
                </p:cond>
              </p:nextCondLst>
            </p:seq>
            <p:audio>
              <p:cMediaNode vol="80000">
                <p:cTn id="7" fill="hold" display="0">
                  <p:stCondLst>
                    <p:cond delay="indefinite"/>
                  </p:stCondLst>
                  <p:endCondLst>
                    <p:cond evt="onStopAudio" delay="0">
                      <p:tgtEl>
                        <p:sldTgt/>
                      </p:tgtEl>
                    </p:cond>
                  </p:endCondLst>
                </p:cTn>
                <p:tgtEl>
                  <p:spTgt spid="4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1" name="Arrow: Pentagon 30">
            <a:extLst>
              <a:ext uri="{FF2B5EF4-FFF2-40B4-BE49-F238E27FC236}">
                <a16:creationId xmlns:a16="http://schemas.microsoft.com/office/drawing/2014/main" id="{6337CF4A-6AA7-9798-2A6B-C0C34FD00B3A}"/>
              </a:ext>
            </a:extLst>
          </p:cNvPr>
          <p:cNvSpPr/>
          <p:nvPr/>
        </p:nvSpPr>
        <p:spPr>
          <a:xfrm>
            <a:off x="-18247" y="-52304"/>
            <a:ext cx="5845830" cy="6910304"/>
          </a:xfrm>
          <a:prstGeom prst="homePlate">
            <a:avLst>
              <a:gd name="adj" fmla="val 1291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0991B4B-769B-36B4-E425-66DD9C11D5BA}"/>
              </a:ext>
            </a:extLst>
          </p:cNvPr>
          <p:cNvSpPr>
            <a:spLocks noGrp="1"/>
          </p:cNvSpPr>
          <p:nvPr>
            <p:ph type="title"/>
          </p:nvPr>
        </p:nvSpPr>
        <p:spPr>
          <a:xfrm>
            <a:off x="515549" y="929331"/>
            <a:ext cx="10515600" cy="1325563"/>
          </a:xfrm>
        </p:spPr>
        <p:txBody>
          <a:bodyPr/>
          <a:lstStyle/>
          <a:p>
            <a:r>
              <a:rPr lang="en-US">
                <a:solidFill>
                  <a:schemeClr val="bg1"/>
                </a:solidFill>
              </a:rPr>
              <a:t>Deploying</a:t>
            </a:r>
          </a:p>
        </p:txBody>
      </p:sp>
      <p:sp>
        <p:nvSpPr>
          <p:cNvPr id="8" name="Content Placeholder 7">
            <a:extLst>
              <a:ext uri="{FF2B5EF4-FFF2-40B4-BE49-F238E27FC236}">
                <a16:creationId xmlns:a16="http://schemas.microsoft.com/office/drawing/2014/main" id="{3B9C1E15-6867-29C0-BCD1-FC0EC478E850}"/>
              </a:ext>
            </a:extLst>
          </p:cNvPr>
          <p:cNvSpPr>
            <a:spLocks noGrp="1"/>
          </p:cNvSpPr>
          <p:nvPr>
            <p:ph sz="half" idx="1"/>
          </p:nvPr>
        </p:nvSpPr>
        <p:spPr>
          <a:xfrm>
            <a:off x="515549" y="2409187"/>
            <a:ext cx="4704866" cy="3866900"/>
          </a:xfrm>
        </p:spPr>
        <p:txBody>
          <a:bodyPr/>
          <a:lstStyle/>
          <a:p>
            <a:pPr marL="0" indent="0">
              <a:buNone/>
            </a:pPr>
            <a:r>
              <a:rPr lang="en-US">
                <a:solidFill>
                  <a:schemeClr val="bg1"/>
                </a:solidFill>
              </a:rPr>
              <a:t>Transporting multiple robots to a location</a:t>
            </a:r>
          </a:p>
          <a:p>
            <a:pPr lvl="1"/>
            <a:r>
              <a:rPr lang="en-US" i="1">
                <a:solidFill>
                  <a:schemeClr val="bg1"/>
                </a:solidFill>
              </a:rPr>
              <a:t>Crucial for exploration, search-and-rescue, disaster relief</a:t>
            </a:r>
          </a:p>
          <a:p>
            <a:pPr marL="0" indent="0">
              <a:buNone/>
            </a:pPr>
            <a:r>
              <a:rPr lang="en-US">
                <a:solidFill>
                  <a:schemeClr val="bg1"/>
                </a:solidFill>
              </a:rPr>
              <a:t>Current systems do not feature charging or restocking</a:t>
            </a:r>
          </a:p>
          <a:p>
            <a:pPr lvl="1"/>
            <a:r>
              <a:rPr lang="en-US" i="1">
                <a:solidFill>
                  <a:schemeClr val="bg1"/>
                </a:solidFill>
              </a:rPr>
              <a:t>Limits mission duration</a:t>
            </a:r>
          </a:p>
        </p:txBody>
      </p:sp>
      <p:pic>
        <p:nvPicPr>
          <p:cNvPr id="13" name="Picture 12">
            <a:extLst>
              <a:ext uri="{FF2B5EF4-FFF2-40B4-BE49-F238E27FC236}">
                <a16:creationId xmlns:a16="http://schemas.microsoft.com/office/drawing/2014/main" id="{781FDC17-3990-94AF-2614-E6F8825EB1D0}"/>
              </a:ext>
            </a:extLst>
          </p:cNvPr>
          <p:cNvPicPr>
            <a:picLocks noChangeAspect="1"/>
          </p:cNvPicPr>
          <p:nvPr/>
        </p:nvPicPr>
        <p:blipFill>
          <a:blip r:embed="rId3"/>
          <a:stretch>
            <a:fillRect/>
          </a:stretch>
        </p:blipFill>
        <p:spPr>
          <a:xfrm>
            <a:off x="9252244" y="3969276"/>
            <a:ext cx="2733118" cy="2002009"/>
          </a:xfrm>
          <a:prstGeom prst="rect">
            <a:avLst/>
          </a:prstGeom>
        </p:spPr>
      </p:pic>
      <p:sp>
        <p:nvSpPr>
          <p:cNvPr id="28" name="TextBox 27">
            <a:extLst>
              <a:ext uri="{FF2B5EF4-FFF2-40B4-BE49-F238E27FC236}">
                <a16:creationId xmlns:a16="http://schemas.microsoft.com/office/drawing/2014/main" id="{3110F61B-75D7-5EF9-D0E6-CB745F5BCD89}"/>
              </a:ext>
            </a:extLst>
          </p:cNvPr>
          <p:cNvSpPr txBox="1"/>
          <p:nvPr/>
        </p:nvSpPr>
        <p:spPr>
          <a:xfrm>
            <a:off x="5782467" y="5971285"/>
            <a:ext cx="6097604" cy="523220"/>
          </a:xfrm>
          <a:prstGeom prst="rect">
            <a:avLst/>
          </a:prstGeom>
          <a:noFill/>
        </p:spPr>
        <p:txBody>
          <a:bodyPr wrap="square">
            <a:spAutoFit/>
          </a:bodyPr>
          <a:lstStyle/>
          <a:p>
            <a:pPr algn="ctr"/>
            <a:r>
              <a:rPr lang="en-US" sz="1400" b="1" i="1"/>
              <a:t>“A Kangaroo-inspired mothership”</a:t>
            </a:r>
            <a:endParaRPr lang="en-US" sz="1400" b="1"/>
          </a:p>
          <a:p>
            <a:pPr algn="ctr"/>
            <a:r>
              <a:rPr lang="en-US" sz="1400"/>
              <a:t>More-Than-One Robotics Laboratory, University of Brunei </a:t>
            </a:r>
            <a:r>
              <a:rPr lang="en-US" sz="1400" err="1"/>
              <a:t>Darrusalam</a:t>
            </a:r>
            <a:r>
              <a:rPr lang="en-US" sz="1400"/>
              <a:t>, Jan. 2022</a:t>
            </a:r>
          </a:p>
        </p:txBody>
      </p:sp>
      <p:pic>
        <p:nvPicPr>
          <p:cNvPr id="24" name="Picture 2">
            <a:extLst>
              <a:ext uri="{FF2B5EF4-FFF2-40B4-BE49-F238E27FC236}">
                <a16:creationId xmlns:a16="http://schemas.microsoft.com/office/drawing/2014/main" id="{9DCA6109-3D95-2772-DB5F-1D9FDA08B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504" y="1153904"/>
            <a:ext cx="876416" cy="87641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BDEB1CE-A21B-EA2A-CDE8-58FD2A591B05}"/>
              </a:ext>
            </a:extLst>
          </p:cNvPr>
          <p:cNvSpPr txBox="1"/>
          <p:nvPr/>
        </p:nvSpPr>
        <p:spPr>
          <a:xfrm>
            <a:off x="5782467" y="3071132"/>
            <a:ext cx="3514570" cy="523220"/>
          </a:xfrm>
          <a:prstGeom prst="rect">
            <a:avLst/>
          </a:prstGeom>
          <a:noFill/>
        </p:spPr>
        <p:txBody>
          <a:bodyPr wrap="square">
            <a:spAutoFit/>
          </a:bodyPr>
          <a:lstStyle/>
          <a:p>
            <a:pPr algn="ctr"/>
            <a:r>
              <a:rPr lang="en-US" sz="1400" b="1" i="1"/>
              <a:t>“Swarm Carrier”</a:t>
            </a:r>
          </a:p>
          <a:p>
            <a:pPr algn="ctr"/>
            <a:r>
              <a:rPr lang="en-US" sz="1400"/>
              <a:t>Northeastern University, Fall 2021</a:t>
            </a:r>
            <a:endParaRPr lang="en-US" sz="1400" b="1" i="1"/>
          </a:p>
        </p:txBody>
      </p:sp>
      <p:pic>
        <p:nvPicPr>
          <p:cNvPr id="21" name="Picture 20">
            <a:extLst>
              <a:ext uri="{FF2B5EF4-FFF2-40B4-BE49-F238E27FC236}">
                <a16:creationId xmlns:a16="http://schemas.microsoft.com/office/drawing/2014/main" id="{E710FECC-CDCF-4B81-70EB-574DCDDE5BBB}"/>
              </a:ext>
            </a:extLst>
          </p:cNvPr>
          <p:cNvPicPr>
            <a:picLocks noChangeAspect="1"/>
          </p:cNvPicPr>
          <p:nvPr/>
        </p:nvPicPr>
        <p:blipFill rotWithShape="1">
          <a:blip r:embed="rId5"/>
          <a:srcRect l="1622" t="1641" r="49638" b="70049"/>
          <a:stretch/>
        </p:blipFill>
        <p:spPr>
          <a:xfrm>
            <a:off x="9445195" y="882253"/>
            <a:ext cx="2674436" cy="2057095"/>
          </a:xfrm>
          <a:prstGeom prst="rect">
            <a:avLst/>
          </a:prstGeom>
        </p:spPr>
      </p:pic>
      <p:sp>
        <p:nvSpPr>
          <p:cNvPr id="33" name="TextBox 32">
            <a:extLst>
              <a:ext uri="{FF2B5EF4-FFF2-40B4-BE49-F238E27FC236}">
                <a16:creationId xmlns:a16="http://schemas.microsoft.com/office/drawing/2014/main" id="{C8BBCBFB-F523-D5A4-36FB-1FA43F1C7E67}"/>
              </a:ext>
            </a:extLst>
          </p:cNvPr>
          <p:cNvSpPr txBox="1"/>
          <p:nvPr/>
        </p:nvSpPr>
        <p:spPr>
          <a:xfrm>
            <a:off x="9281212" y="3100416"/>
            <a:ext cx="2893862" cy="738664"/>
          </a:xfrm>
          <a:prstGeom prst="rect">
            <a:avLst/>
          </a:prstGeom>
          <a:noFill/>
        </p:spPr>
        <p:txBody>
          <a:bodyPr wrap="square">
            <a:spAutoFit/>
          </a:bodyPr>
          <a:lstStyle/>
          <a:p>
            <a:pPr algn="ctr"/>
            <a:r>
              <a:rPr lang="en-US" sz="1400" b="1" i="1"/>
              <a:t>“The Design of a Mother Robot for Marsupial Robotic System”</a:t>
            </a:r>
            <a:endParaRPr lang="en-US" sz="1400" b="1"/>
          </a:p>
          <a:p>
            <a:pPr algn="ctr"/>
            <a:r>
              <a:rPr lang="en-US" sz="1400"/>
              <a:t>Chinese Academy of Sciences, 2014. </a:t>
            </a:r>
            <a:endParaRPr lang="en-US" sz="1400" i="1"/>
          </a:p>
        </p:txBody>
      </p:sp>
      <p:pic>
        <p:nvPicPr>
          <p:cNvPr id="41" name="Picture 40">
            <a:extLst>
              <a:ext uri="{FF2B5EF4-FFF2-40B4-BE49-F238E27FC236}">
                <a16:creationId xmlns:a16="http://schemas.microsoft.com/office/drawing/2014/main" id="{D0D3F55C-657F-CE01-32CA-621E981A10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2375" y="1023599"/>
            <a:ext cx="3379869" cy="1904426"/>
          </a:xfrm>
          <a:prstGeom prst="rect">
            <a:avLst/>
          </a:prstGeom>
        </p:spPr>
      </p:pic>
      <p:pic>
        <p:nvPicPr>
          <p:cNvPr id="49" name="Picture 48" descr="A picture containing indoor&#10;&#10;Description automatically generated">
            <a:extLst>
              <a:ext uri="{FF2B5EF4-FFF2-40B4-BE49-F238E27FC236}">
                <a16:creationId xmlns:a16="http://schemas.microsoft.com/office/drawing/2014/main" id="{BF002396-04C7-6FE7-A6A9-9E68B71C3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6157" y="3988742"/>
            <a:ext cx="3138966" cy="1768687"/>
          </a:xfrm>
          <a:prstGeom prst="rect">
            <a:avLst/>
          </a:prstGeom>
        </p:spPr>
      </p:pic>
      <p:sp>
        <p:nvSpPr>
          <p:cNvPr id="39" name="Rectangle 38">
            <a:extLst>
              <a:ext uri="{FF2B5EF4-FFF2-40B4-BE49-F238E27FC236}">
                <a16:creationId xmlns:a16="http://schemas.microsoft.com/office/drawing/2014/main" id="{14E0971A-5E34-16D4-2B4F-5E87445292FB}"/>
              </a:ext>
            </a:extLst>
          </p:cNvPr>
          <p:cNvSpPr/>
          <p:nvPr/>
        </p:nvSpPr>
        <p:spPr>
          <a:xfrm>
            <a:off x="8780720" y="929331"/>
            <a:ext cx="586854" cy="436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a:t>
            </a:r>
          </a:p>
        </p:txBody>
      </p:sp>
      <p:sp>
        <p:nvSpPr>
          <p:cNvPr id="50" name="Rectangle 49">
            <a:extLst>
              <a:ext uri="{FF2B5EF4-FFF2-40B4-BE49-F238E27FC236}">
                <a16:creationId xmlns:a16="http://schemas.microsoft.com/office/drawing/2014/main" id="{220D0725-139E-18BF-9294-9498CFEA906B}"/>
              </a:ext>
            </a:extLst>
          </p:cNvPr>
          <p:cNvSpPr/>
          <p:nvPr/>
        </p:nvSpPr>
        <p:spPr>
          <a:xfrm>
            <a:off x="11605146" y="882253"/>
            <a:ext cx="586854" cy="436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[5]</a:t>
            </a:r>
          </a:p>
        </p:txBody>
      </p:sp>
      <p:sp>
        <p:nvSpPr>
          <p:cNvPr id="51" name="Rectangle 50">
            <a:extLst>
              <a:ext uri="{FF2B5EF4-FFF2-40B4-BE49-F238E27FC236}">
                <a16:creationId xmlns:a16="http://schemas.microsoft.com/office/drawing/2014/main" id="{284A1A80-DB2D-1FD6-7635-80419891DB16}"/>
              </a:ext>
            </a:extLst>
          </p:cNvPr>
          <p:cNvSpPr/>
          <p:nvPr/>
        </p:nvSpPr>
        <p:spPr>
          <a:xfrm>
            <a:off x="8380873" y="3898127"/>
            <a:ext cx="586854" cy="436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[6]</a:t>
            </a:r>
          </a:p>
        </p:txBody>
      </p:sp>
      <p:sp>
        <p:nvSpPr>
          <p:cNvPr id="52" name="Rectangle 51">
            <a:extLst>
              <a:ext uri="{FF2B5EF4-FFF2-40B4-BE49-F238E27FC236}">
                <a16:creationId xmlns:a16="http://schemas.microsoft.com/office/drawing/2014/main" id="{58E87E33-5BAB-32FD-4BF2-0904E130D07F}"/>
              </a:ext>
            </a:extLst>
          </p:cNvPr>
          <p:cNvSpPr/>
          <p:nvPr/>
        </p:nvSpPr>
        <p:spPr>
          <a:xfrm>
            <a:off x="11519839" y="3898127"/>
            <a:ext cx="586854" cy="436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[7]</a:t>
            </a:r>
          </a:p>
        </p:txBody>
      </p:sp>
    </p:spTree>
    <p:extLst>
      <p:ext uri="{BB962C8B-B14F-4D97-AF65-F5344CB8AC3E}">
        <p14:creationId xmlns:p14="http://schemas.microsoft.com/office/powerpoint/2010/main" val="1039008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2" name="Arrow: Pentagon 41">
            <a:extLst>
              <a:ext uri="{FF2B5EF4-FFF2-40B4-BE49-F238E27FC236}">
                <a16:creationId xmlns:a16="http://schemas.microsoft.com/office/drawing/2014/main" id="{EBEB4373-1A7E-2319-FCAB-F44B888026C0}"/>
              </a:ext>
            </a:extLst>
          </p:cNvPr>
          <p:cNvSpPr/>
          <p:nvPr/>
        </p:nvSpPr>
        <p:spPr>
          <a:xfrm>
            <a:off x="-18247" y="-52304"/>
            <a:ext cx="5845830" cy="6910304"/>
          </a:xfrm>
          <a:prstGeom prst="homePlate">
            <a:avLst>
              <a:gd name="adj" fmla="val 1291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0991B4B-769B-36B4-E425-66DD9C11D5BA}"/>
              </a:ext>
            </a:extLst>
          </p:cNvPr>
          <p:cNvSpPr>
            <a:spLocks noGrp="1"/>
          </p:cNvSpPr>
          <p:nvPr>
            <p:ph type="title" idx="4294967295"/>
          </p:nvPr>
        </p:nvSpPr>
        <p:spPr>
          <a:xfrm>
            <a:off x="329512" y="1518039"/>
            <a:ext cx="4221163" cy="1254125"/>
          </a:xfrm>
        </p:spPr>
        <p:txBody>
          <a:bodyPr vert="horz" lIns="91440" tIns="45720" rIns="91440" bIns="45720" rtlCol="0" anchor="b">
            <a:normAutofit fontScale="90000"/>
          </a:bodyPr>
          <a:lstStyle/>
          <a:p>
            <a:r>
              <a:rPr lang="en-US" sz="4800">
                <a:solidFill>
                  <a:schemeClr val="bg1"/>
                </a:solidFill>
              </a:rPr>
              <a:t>Docking &amp; Charging</a:t>
            </a:r>
          </a:p>
        </p:txBody>
      </p:sp>
      <p:sp>
        <p:nvSpPr>
          <p:cNvPr id="8" name="Content Placeholder 7">
            <a:extLst>
              <a:ext uri="{FF2B5EF4-FFF2-40B4-BE49-F238E27FC236}">
                <a16:creationId xmlns:a16="http://schemas.microsoft.com/office/drawing/2014/main" id="{3B9C1E15-6867-29C0-BCD1-FC0EC478E850}"/>
              </a:ext>
            </a:extLst>
          </p:cNvPr>
          <p:cNvSpPr>
            <a:spLocks noGrp="1"/>
          </p:cNvSpPr>
          <p:nvPr>
            <p:ph sz="half" idx="4294967295"/>
          </p:nvPr>
        </p:nvSpPr>
        <p:spPr>
          <a:xfrm>
            <a:off x="329512" y="3019245"/>
            <a:ext cx="4738688" cy="3162392"/>
          </a:xfrm>
        </p:spPr>
        <p:txBody>
          <a:bodyPr vert="horz" lIns="91440" tIns="45720" rIns="91440" bIns="45720" rtlCol="0" anchor="t">
            <a:normAutofit fontScale="85000" lnSpcReduction="20000"/>
          </a:bodyPr>
          <a:lstStyle/>
          <a:p>
            <a:pPr marL="0" indent="0">
              <a:buNone/>
            </a:pPr>
            <a:r>
              <a:rPr lang="en-US" sz="2400">
                <a:solidFill>
                  <a:schemeClr val="bg1"/>
                </a:solidFill>
              </a:rPr>
              <a:t>Ensures mobile robots can operate continuously.</a:t>
            </a:r>
          </a:p>
          <a:p>
            <a:pPr marL="0" indent="0">
              <a:buNone/>
            </a:pPr>
            <a:endParaRPr lang="en-US" sz="2400">
              <a:solidFill>
                <a:schemeClr val="bg1"/>
              </a:solidFill>
            </a:endParaRPr>
          </a:p>
          <a:p>
            <a:pPr marL="0" indent="0">
              <a:buNone/>
            </a:pPr>
            <a:r>
              <a:rPr lang="en-US" sz="2400" b="1">
                <a:solidFill>
                  <a:schemeClr val="bg1"/>
                </a:solidFill>
              </a:rPr>
              <a:t>Some limitations of current systems:</a:t>
            </a:r>
          </a:p>
          <a:p>
            <a:pPr marL="285750" indent="-285750"/>
            <a:r>
              <a:rPr lang="en-US" sz="2400">
                <a:solidFill>
                  <a:schemeClr val="bg1"/>
                </a:solidFill>
              </a:rPr>
              <a:t>Limited to service applications</a:t>
            </a:r>
          </a:p>
          <a:p>
            <a:pPr marL="285750" indent="-285750"/>
            <a:r>
              <a:rPr lang="en-US" sz="2400">
                <a:solidFill>
                  <a:schemeClr val="bg1"/>
                </a:solidFill>
              </a:rPr>
              <a:t>Flat terrain</a:t>
            </a:r>
          </a:p>
          <a:p>
            <a:pPr marL="285750" indent="-285750"/>
            <a:r>
              <a:rPr lang="en-US" sz="2400">
                <a:solidFill>
                  <a:schemeClr val="bg1"/>
                </a:solidFill>
              </a:rPr>
              <a:t>Stationary dock</a:t>
            </a:r>
          </a:p>
          <a:p>
            <a:pPr marL="285750" indent="-285750"/>
            <a:r>
              <a:rPr lang="en-US" sz="2400">
                <a:solidFill>
                  <a:schemeClr val="bg1"/>
                </a:solidFill>
              </a:rPr>
              <a:t>Wall power supply dependent</a:t>
            </a:r>
          </a:p>
          <a:p>
            <a:pPr marL="285750" indent="-285750"/>
            <a:r>
              <a:rPr lang="en-US" sz="2400">
                <a:solidFill>
                  <a:schemeClr val="bg1"/>
                </a:solidFill>
              </a:rPr>
              <a:t>Weak connections</a:t>
            </a:r>
          </a:p>
        </p:txBody>
      </p:sp>
      <p:pic>
        <p:nvPicPr>
          <p:cNvPr id="1026" name="Picture 2">
            <a:extLst>
              <a:ext uri="{FF2B5EF4-FFF2-40B4-BE49-F238E27FC236}">
                <a16:creationId xmlns:a16="http://schemas.microsoft.com/office/drawing/2014/main" id="{6533867E-AF65-94CC-D2E5-6A272908F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7717" y="1668507"/>
            <a:ext cx="891941" cy="8919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92D7B092-1FCF-AAC6-40A2-F9824D6391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5342" y="264091"/>
            <a:ext cx="5698081" cy="20513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zy People Rejoice, This Robot Vacuum Cleans Up the Clean Up | by Lance  Ulanoff | Medium">
            <a:extLst>
              <a:ext uri="{FF2B5EF4-FFF2-40B4-BE49-F238E27FC236}">
                <a16:creationId xmlns:a16="http://schemas.microsoft.com/office/drawing/2014/main" id="{7625BD22-F57B-13CE-1E7E-C44279948B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2338" y="3736987"/>
            <a:ext cx="3441085" cy="1892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EADDFC-B86C-DA67-E39A-A88B5F558E86}"/>
              </a:ext>
            </a:extLst>
          </p:cNvPr>
          <p:cNvSpPr txBox="1"/>
          <p:nvPr/>
        </p:nvSpPr>
        <p:spPr>
          <a:xfrm>
            <a:off x="6745586" y="2342841"/>
            <a:ext cx="4279313" cy="307777"/>
          </a:xfrm>
          <a:prstGeom prst="rect">
            <a:avLst/>
          </a:prstGeom>
          <a:noFill/>
        </p:spPr>
        <p:txBody>
          <a:bodyPr wrap="none" rtlCol="0">
            <a:spAutoFit/>
          </a:bodyPr>
          <a:lstStyle/>
          <a:p>
            <a:r>
              <a:rPr lang="en-US" sz="1400" b="1"/>
              <a:t>Jasmine Open-Source Robotic Platform – Wall Charging</a:t>
            </a:r>
          </a:p>
        </p:txBody>
      </p:sp>
      <p:sp>
        <p:nvSpPr>
          <p:cNvPr id="27" name="TextBox 26">
            <a:extLst>
              <a:ext uri="{FF2B5EF4-FFF2-40B4-BE49-F238E27FC236}">
                <a16:creationId xmlns:a16="http://schemas.microsoft.com/office/drawing/2014/main" id="{80FB2F63-D139-C47A-733D-C88A5FADF316}"/>
              </a:ext>
            </a:extLst>
          </p:cNvPr>
          <p:cNvSpPr txBox="1"/>
          <p:nvPr/>
        </p:nvSpPr>
        <p:spPr>
          <a:xfrm>
            <a:off x="6620072" y="2650618"/>
            <a:ext cx="2751581" cy="523220"/>
          </a:xfrm>
          <a:prstGeom prst="rect">
            <a:avLst/>
          </a:prstGeom>
          <a:noFill/>
        </p:spPr>
        <p:txBody>
          <a:bodyPr wrap="square">
            <a:spAutoFit/>
          </a:bodyPr>
          <a:lstStyle/>
          <a:p>
            <a:r>
              <a:rPr lang="en-US" sz="1400">
                <a:solidFill>
                  <a:schemeClr val="accent6">
                    <a:lumMod val="75000"/>
                  </a:schemeClr>
                </a:solidFill>
              </a:rPr>
              <a:t>+ Easily scales # of robots</a:t>
            </a:r>
          </a:p>
          <a:p>
            <a:r>
              <a:rPr lang="en-US" sz="1400">
                <a:solidFill>
                  <a:schemeClr val="accent6">
                    <a:lumMod val="75000"/>
                  </a:schemeClr>
                </a:solidFill>
              </a:rPr>
              <a:t>+ Precise alignment not needed</a:t>
            </a:r>
          </a:p>
        </p:txBody>
      </p:sp>
      <p:sp>
        <p:nvSpPr>
          <p:cNvPr id="28" name="TextBox 27">
            <a:extLst>
              <a:ext uri="{FF2B5EF4-FFF2-40B4-BE49-F238E27FC236}">
                <a16:creationId xmlns:a16="http://schemas.microsoft.com/office/drawing/2014/main" id="{46698D2A-5FC0-FD65-3F35-5BCF7BC1B8D3}"/>
              </a:ext>
            </a:extLst>
          </p:cNvPr>
          <p:cNvSpPr txBox="1"/>
          <p:nvPr/>
        </p:nvSpPr>
        <p:spPr>
          <a:xfrm>
            <a:off x="9371653" y="2650618"/>
            <a:ext cx="2081535" cy="954107"/>
          </a:xfrm>
          <a:prstGeom prst="rect">
            <a:avLst/>
          </a:prstGeom>
          <a:noFill/>
        </p:spPr>
        <p:txBody>
          <a:bodyPr wrap="square">
            <a:spAutoFit/>
          </a:bodyPr>
          <a:lstStyle/>
          <a:p>
            <a:r>
              <a:rPr lang="en-US" sz="1400">
                <a:solidFill>
                  <a:srgbClr val="FF0000"/>
                </a:solidFill>
              </a:rPr>
              <a:t>- Stationary</a:t>
            </a:r>
          </a:p>
          <a:p>
            <a:r>
              <a:rPr lang="en-US" sz="1400">
                <a:solidFill>
                  <a:srgbClr val="FF0000"/>
                </a:solidFill>
              </a:rPr>
              <a:t>- Flat terrain</a:t>
            </a:r>
          </a:p>
          <a:p>
            <a:r>
              <a:rPr lang="en-US" sz="1400">
                <a:solidFill>
                  <a:srgbClr val="FF0000"/>
                </a:solidFill>
              </a:rPr>
              <a:t>- No physical connection</a:t>
            </a:r>
          </a:p>
          <a:p>
            <a:r>
              <a:rPr lang="en-US" sz="1400">
                <a:solidFill>
                  <a:srgbClr val="FF0000"/>
                </a:solidFill>
              </a:rPr>
              <a:t>- Power inefficient</a:t>
            </a:r>
          </a:p>
        </p:txBody>
      </p:sp>
      <p:sp>
        <p:nvSpPr>
          <p:cNvPr id="30" name="TextBox 29">
            <a:extLst>
              <a:ext uri="{FF2B5EF4-FFF2-40B4-BE49-F238E27FC236}">
                <a16:creationId xmlns:a16="http://schemas.microsoft.com/office/drawing/2014/main" id="{734E987E-4D86-777F-59B3-6FAC935184DE}"/>
              </a:ext>
            </a:extLst>
          </p:cNvPr>
          <p:cNvSpPr txBox="1"/>
          <p:nvPr/>
        </p:nvSpPr>
        <p:spPr>
          <a:xfrm>
            <a:off x="9818176" y="5694428"/>
            <a:ext cx="981423" cy="307777"/>
          </a:xfrm>
          <a:prstGeom prst="rect">
            <a:avLst/>
          </a:prstGeom>
          <a:noFill/>
        </p:spPr>
        <p:txBody>
          <a:bodyPr wrap="none" rtlCol="0">
            <a:spAutoFit/>
          </a:bodyPr>
          <a:lstStyle/>
          <a:p>
            <a:r>
              <a:rPr lang="en-US" sz="1400" b="1"/>
              <a:t>Roomba i7</a:t>
            </a:r>
          </a:p>
        </p:txBody>
      </p:sp>
      <p:sp>
        <p:nvSpPr>
          <p:cNvPr id="33" name="TextBox 32">
            <a:extLst>
              <a:ext uri="{FF2B5EF4-FFF2-40B4-BE49-F238E27FC236}">
                <a16:creationId xmlns:a16="http://schemas.microsoft.com/office/drawing/2014/main" id="{E90EEBC7-4B36-5A11-646C-3E034930074A}"/>
              </a:ext>
            </a:extLst>
          </p:cNvPr>
          <p:cNvSpPr txBox="1"/>
          <p:nvPr/>
        </p:nvSpPr>
        <p:spPr>
          <a:xfrm>
            <a:off x="8532254" y="5966193"/>
            <a:ext cx="3686858" cy="738664"/>
          </a:xfrm>
          <a:prstGeom prst="rect">
            <a:avLst/>
          </a:prstGeom>
          <a:noFill/>
        </p:spPr>
        <p:txBody>
          <a:bodyPr wrap="square">
            <a:spAutoFit/>
          </a:bodyPr>
          <a:lstStyle/>
          <a:p>
            <a:r>
              <a:rPr lang="en-US" sz="1400">
                <a:solidFill>
                  <a:schemeClr val="accent6">
                    <a:lumMod val="75000"/>
                  </a:schemeClr>
                </a:solidFill>
              </a:rPr>
              <a:t>+ Material transfer: empties onboard storage</a:t>
            </a:r>
          </a:p>
          <a:p>
            <a:r>
              <a:rPr lang="en-US" sz="1400">
                <a:solidFill>
                  <a:srgbClr val="FF0000"/>
                </a:solidFill>
              </a:rPr>
              <a:t>- Flat, known terrain</a:t>
            </a:r>
          </a:p>
          <a:p>
            <a:r>
              <a:rPr lang="en-US" sz="1400">
                <a:solidFill>
                  <a:srgbClr val="FF0000"/>
                </a:solidFill>
              </a:rPr>
              <a:t>- Wall Power</a:t>
            </a:r>
          </a:p>
        </p:txBody>
      </p:sp>
      <p:sp>
        <p:nvSpPr>
          <p:cNvPr id="41" name="TextBox 40">
            <a:extLst>
              <a:ext uri="{FF2B5EF4-FFF2-40B4-BE49-F238E27FC236}">
                <a16:creationId xmlns:a16="http://schemas.microsoft.com/office/drawing/2014/main" id="{3F5388DB-CAF6-9FA7-892F-91EE82B50A65}"/>
              </a:ext>
            </a:extLst>
          </p:cNvPr>
          <p:cNvSpPr txBox="1"/>
          <p:nvPr/>
        </p:nvSpPr>
        <p:spPr>
          <a:xfrm>
            <a:off x="10188313" y="6181637"/>
            <a:ext cx="1432022" cy="523220"/>
          </a:xfrm>
          <a:prstGeom prst="rect">
            <a:avLst/>
          </a:prstGeom>
          <a:noFill/>
        </p:spPr>
        <p:txBody>
          <a:bodyPr wrap="square">
            <a:spAutoFit/>
          </a:bodyPr>
          <a:lstStyle/>
          <a:p>
            <a:r>
              <a:rPr lang="en-US" sz="1400">
                <a:solidFill>
                  <a:srgbClr val="FF0000"/>
                </a:solidFill>
              </a:rPr>
              <a:t>- Single robot</a:t>
            </a:r>
          </a:p>
          <a:p>
            <a:r>
              <a:rPr lang="en-US" sz="1400">
                <a:solidFill>
                  <a:srgbClr val="FF0000"/>
                </a:solidFill>
              </a:rPr>
              <a:t>- Stationary dock</a:t>
            </a:r>
          </a:p>
        </p:txBody>
      </p:sp>
      <p:pic>
        <p:nvPicPr>
          <p:cNvPr id="14" name="Picture 13">
            <a:extLst>
              <a:ext uri="{FF2B5EF4-FFF2-40B4-BE49-F238E27FC236}">
                <a16:creationId xmlns:a16="http://schemas.microsoft.com/office/drawing/2014/main" id="{E0A9E7AE-C5F0-1B40-B316-ABC2CD1E5CFD}"/>
              </a:ext>
            </a:extLst>
          </p:cNvPr>
          <p:cNvPicPr>
            <a:picLocks noChangeAspect="1"/>
          </p:cNvPicPr>
          <p:nvPr/>
        </p:nvPicPr>
        <p:blipFill rotWithShape="1">
          <a:blip r:embed="rId8"/>
          <a:srcRect l="19770" t="-1987" r="6468" b="7676"/>
          <a:stretch/>
        </p:blipFill>
        <p:spPr>
          <a:xfrm>
            <a:off x="6166413" y="3640448"/>
            <a:ext cx="1718105" cy="1892597"/>
          </a:xfrm>
          <a:prstGeom prst="rect">
            <a:avLst/>
          </a:prstGeom>
        </p:spPr>
      </p:pic>
      <p:sp>
        <p:nvSpPr>
          <p:cNvPr id="44" name="TextBox 43">
            <a:extLst>
              <a:ext uri="{FF2B5EF4-FFF2-40B4-BE49-F238E27FC236}">
                <a16:creationId xmlns:a16="http://schemas.microsoft.com/office/drawing/2014/main" id="{55E169CD-37B8-4525-13CB-170B17E9EC89}"/>
              </a:ext>
            </a:extLst>
          </p:cNvPr>
          <p:cNvSpPr txBox="1"/>
          <p:nvPr/>
        </p:nvSpPr>
        <p:spPr>
          <a:xfrm>
            <a:off x="5766080" y="5476435"/>
            <a:ext cx="2286356" cy="523220"/>
          </a:xfrm>
          <a:prstGeom prst="rect">
            <a:avLst/>
          </a:prstGeom>
          <a:noFill/>
        </p:spPr>
        <p:txBody>
          <a:bodyPr wrap="square" rtlCol="0">
            <a:spAutoFit/>
          </a:bodyPr>
          <a:lstStyle/>
          <a:p>
            <a:pPr algn="ctr"/>
            <a:r>
              <a:rPr lang="en-US" sz="1400" b="1"/>
              <a:t>University of Putra Malaysia Moveable Charger</a:t>
            </a:r>
          </a:p>
        </p:txBody>
      </p:sp>
      <p:sp>
        <p:nvSpPr>
          <p:cNvPr id="45" name="TextBox 44">
            <a:extLst>
              <a:ext uri="{FF2B5EF4-FFF2-40B4-BE49-F238E27FC236}">
                <a16:creationId xmlns:a16="http://schemas.microsoft.com/office/drawing/2014/main" id="{A7623D0F-6394-363F-76DF-52AD1B34F8F7}"/>
              </a:ext>
            </a:extLst>
          </p:cNvPr>
          <p:cNvSpPr txBox="1"/>
          <p:nvPr/>
        </p:nvSpPr>
        <p:spPr>
          <a:xfrm>
            <a:off x="5514632" y="5966403"/>
            <a:ext cx="3100805" cy="738664"/>
          </a:xfrm>
          <a:prstGeom prst="rect">
            <a:avLst/>
          </a:prstGeom>
          <a:noFill/>
        </p:spPr>
        <p:txBody>
          <a:bodyPr wrap="square">
            <a:spAutoFit/>
          </a:bodyPr>
          <a:lstStyle/>
          <a:p>
            <a:r>
              <a:rPr lang="en-US" sz="1400">
                <a:solidFill>
                  <a:schemeClr val="accent6">
                    <a:lumMod val="75000"/>
                  </a:schemeClr>
                </a:solidFill>
              </a:rPr>
              <a:t>+ Mobile base</a:t>
            </a:r>
          </a:p>
          <a:p>
            <a:r>
              <a:rPr lang="en-US" sz="1400">
                <a:solidFill>
                  <a:srgbClr val="FF0000"/>
                </a:solidFill>
              </a:rPr>
              <a:t>- Needs precise alignment</a:t>
            </a:r>
          </a:p>
          <a:p>
            <a:r>
              <a:rPr lang="en-US" sz="1400">
                <a:solidFill>
                  <a:srgbClr val="FF0000"/>
                </a:solidFill>
              </a:rPr>
              <a:t>- No physical connection</a:t>
            </a:r>
          </a:p>
        </p:txBody>
      </p:sp>
      <p:sp>
        <p:nvSpPr>
          <p:cNvPr id="46" name="TextBox 45">
            <a:extLst>
              <a:ext uri="{FF2B5EF4-FFF2-40B4-BE49-F238E27FC236}">
                <a16:creationId xmlns:a16="http://schemas.microsoft.com/office/drawing/2014/main" id="{A5DE79A2-C180-AE9C-D39A-8BF126B5F87D}"/>
              </a:ext>
            </a:extLst>
          </p:cNvPr>
          <p:cNvSpPr txBox="1"/>
          <p:nvPr/>
        </p:nvSpPr>
        <p:spPr>
          <a:xfrm>
            <a:off x="11453188" y="260351"/>
            <a:ext cx="490689" cy="369332"/>
          </a:xfrm>
          <a:prstGeom prst="rect">
            <a:avLst/>
          </a:prstGeom>
          <a:noFill/>
        </p:spPr>
        <p:txBody>
          <a:bodyPr wrap="square">
            <a:spAutoFit/>
          </a:bodyPr>
          <a:lstStyle/>
          <a:p>
            <a:pPr algn="ctr"/>
            <a:r>
              <a:rPr lang="en-US">
                <a:solidFill>
                  <a:schemeClr val="tx1"/>
                </a:solidFill>
              </a:rPr>
              <a:t>[8]</a:t>
            </a:r>
          </a:p>
        </p:txBody>
      </p:sp>
      <p:sp>
        <p:nvSpPr>
          <p:cNvPr id="47" name="TextBox 46">
            <a:extLst>
              <a:ext uri="{FF2B5EF4-FFF2-40B4-BE49-F238E27FC236}">
                <a16:creationId xmlns:a16="http://schemas.microsoft.com/office/drawing/2014/main" id="{128B8991-E7E4-8ACD-6B82-789DBB185627}"/>
              </a:ext>
            </a:extLst>
          </p:cNvPr>
          <p:cNvSpPr txBox="1"/>
          <p:nvPr/>
        </p:nvSpPr>
        <p:spPr>
          <a:xfrm>
            <a:off x="7616641" y="3660942"/>
            <a:ext cx="490689" cy="369332"/>
          </a:xfrm>
          <a:prstGeom prst="rect">
            <a:avLst/>
          </a:prstGeom>
          <a:noFill/>
        </p:spPr>
        <p:txBody>
          <a:bodyPr wrap="square">
            <a:spAutoFit/>
          </a:bodyPr>
          <a:lstStyle/>
          <a:p>
            <a:pPr algn="ctr"/>
            <a:r>
              <a:rPr lang="en-US">
                <a:solidFill>
                  <a:schemeClr val="tx1"/>
                </a:solidFill>
              </a:rPr>
              <a:t>[9]</a:t>
            </a:r>
          </a:p>
        </p:txBody>
      </p:sp>
      <p:sp>
        <p:nvSpPr>
          <p:cNvPr id="48" name="TextBox 47">
            <a:extLst>
              <a:ext uri="{FF2B5EF4-FFF2-40B4-BE49-F238E27FC236}">
                <a16:creationId xmlns:a16="http://schemas.microsoft.com/office/drawing/2014/main" id="{37374B65-FA66-B5ED-3C81-475BA53F24FF}"/>
              </a:ext>
            </a:extLst>
          </p:cNvPr>
          <p:cNvSpPr txBox="1"/>
          <p:nvPr/>
        </p:nvSpPr>
        <p:spPr>
          <a:xfrm>
            <a:off x="11294919" y="3733247"/>
            <a:ext cx="567570" cy="369332"/>
          </a:xfrm>
          <a:prstGeom prst="rect">
            <a:avLst/>
          </a:prstGeom>
          <a:noFill/>
        </p:spPr>
        <p:txBody>
          <a:bodyPr wrap="square">
            <a:spAutoFit/>
          </a:bodyPr>
          <a:lstStyle/>
          <a:p>
            <a:pPr algn="ctr"/>
            <a:r>
              <a:rPr lang="en-US">
                <a:solidFill>
                  <a:schemeClr val="bg1"/>
                </a:solidFill>
              </a:rPr>
              <a:t>[10]</a:t>
            </a:r>
          </a:p>
        </p:txBody>
      </p:sp>
      <p:sp>
        <p:nvSpPr>
          <p:cNvPr id="49" name="TextBox 48">
            <a:extLst>
              <a:ext uri="{FF2B5EF4-FFF2-40B4-BE49-F238E27FC236}">
                <a16:creationId xmlns:a16="http://schemas.microsoft.com/office/drawing/2014/main" id="{95B16221-D157-1FAE-B664-703B98E05416}"/>
              </a:ext>
            </a:extLst>
          </p:cNvPr>
          <p:cNvSpPr txBox="1"/>
          <p:nvPr/>
        </p:nvSpPr>
        <p:spPr>
          <a:xfrm>
            <a:off x="6757642" y="5973053"/>
            <a:ext cx="1653134" cy="307777"/>
          </a:xfrm>
          <a:prstGeom prst="rect">
            <a:avLst/>
          </a:prstGeom>
          <a:noFill/>
        </p:spPr>
        <p:txBody>
          <a:bodyPr wrap="square">
            <a:spAutoFit/>
          </a:bodyPr>
          <a:lstStyle/>
          <a:p>
            <a:r>
              <a:rPr lang="en-US" sz="1400">
                <a:solidFill>
                  <a:schemeClr val="accent6">
                    <a:lumMod val="75000"/>
                  </a:schemeClr>
                </a:solidFill>
              </a:rPr>
              <a:t>+ Charges 8 robots</a:t>
            </a:r>
          </a:p>
        </p:txBody>
      </p:sp>
      <p:pic>
        <p:nvPicPr>
          <p:cNvPr id="5" name="Recorded Sound">
            <a:hlinkClick r:id="" action="ppaction://media"/>
            <a:extLst>
              <a:ext uri="{FF2B5EF4-FFF2-40B4-BE49-F238E27FC236}">
                <a16:creationId xmlns:a16="http://schemas.microsoft.com/office/drawing/2014/main" id="{3D98861B-C3B4-442E-B17E-EC033E93E5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8123" y="142320"/>
            <a:ext cx="487363" cy="487363"/>
          </a:xfrm>
          <a:prstGeom prst="rect">
            <a:avLst/>
          </a:prstGeom>
        </p:spPr>
      </p:pic>
    </p:spTree>
    <p:extLst>
      <p:ext uri="{BB962C8B-B14F-4D97-AF65-F5344CB8AC3E}">
        <p14:creationId xmlns:p14="http://schemas.microsoft.com/office/powerpoint/2010/main" val="2569993474"/>
      </p:ext>
    </p:extLst>
  </p:cSld>
  <p:clrMapOvr>
    <a:masterClrMapping/>
  </p:clrMapOvr>
  <mc:AlternateContent xmlns:mc="http://schemas.openxmlformats.org/markup-compatibility/2006" xmlns:p14="http://schemas.microsoft.com/office/powerpoint/2010/main">
    <mc:Choice Requires="p14">
      <p:transition spd="slow" p14:dur="2000" advTm="36826"/>
    </mc:Choice>
    <mc:Fallback xmlns="">
      <p:transition spd="slow" advTm="3682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053782-97C7-66CC-BD7F-9A4A4C5D0451}"/>
              </a:ext>
            </a:extLst>
          </p:cNvPr>
          <p:cNvSpPr/>
          <p:nvPr/>
        </p:nvSpPr>
        <p:spPr>
          <a:xfrm>
            <a:off x="0" y="-7076"/>
            <a:ext cx="12192000" cy="153833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6054914-F790-49B2-B3CE-61874E537208}"/>
              </a:ext>
            </a:extLst>
          </p:cNvPr>
          <p:cNvSpPr>
            <a:spLocks noGrp="1"/>
          </p:cNvSpPr>
          <p:nvPr>
            <p:ph type="title"/>
          </p:nvPr>
        </p:nvSpPr>
        <p:spPr/>
        <p:txBody>
          <a:bodyPr/>
          <a:lstStyle/>
          <a:p>
            <a:r>
              <a:rPr lang="en-US">
                <a:solidFill>
                  <a:schemeClr val="bg1"/>
                </a:solidFill>
              </a:rPr>
              <a:t>Hub and </a:t>
            </a:r>
            <a:r>
              <a:rPr lang="en-US" err="1">
                <a:solidFill>
                  <a:schemeClr val="bg1"/>
                </a:solidFill>
              </a:rPr>
              <a:t>Minibot</a:t>
            </a:r>
            <a:r>
              <a:rPr lang="en-US">
                <a:solidFill>
                  <a:schemeClr val="bg1"/>
                </a:solidFill>
              </a:rPr>
              <a:t> Architecture </a:t>
            </a:r>
            <a:endParaRPr lang="en-US">
              <a:solidFill>
                <a:schemeClr val="bg1"/>
              </a:solidFill>
              <a:ea typeface="Calibri Light"/>
              <a:cs typeface="Calibri Light"/>
            </a:endParaRPr>
          </a:p>
        </p:txBody>
      </p:sp>
      <p:pic>
        <p:nvPicPr>
          <p:cNvPr id="2" name="Picture 2" descr="Diagram, engineering drawing&#10;&#10;Description automatically generated">
            <a:extLst>
              <a:ext uri="{FF2B5EF4-FFF2-40B4-BE49-F238E27FC236}">
                <a16:creationId xmlns:a16="http://schemas.microsoft.com/office/drawing/2014/main" id="{988839F6-0E09-8DE9-457B-ACC36F8F2701}"/>
              </a:ext>
            </a:extLst>
          </p:cNvPr>
          <p:cNvPicPr>
            <a:picLocks noChangeAspect="1"/>
          </p:cNvPicPr>
          <p:nvPr/>
        </p:nvPicPr>
        <p:blipFill>
          <a:blip r:embed="rId3"/>
          <a:stretch>
            <a:fillRect/>
          </a:stretch>
        </p:blipFill>
        <p:spPr>
          <a:xfrm>
            <a:off x="3742841" y="1648584"/>
            <a:ext cx="8051370" cy="4825718"/>
          </a:xfrm>
          <a:prstGeom prst="roundRect">
            <a:avLst>
              <a:gd name="adj" fmla="val 7095"/>
            </a:avLst>
          </a:prstGeom>
        </p:spPr>
      </p:pic>
      <p:sp>
        <p:nvSpPr>
          <p:cNvPr id="7" name="Content Placeholder 4">
            <a:extLst>
              <a:ext uri="{FF2B5EF4-FFF2-40B4-BE49-F238E27FC236}">
                <a16:creationId xmlns:a16="http://schemas.microsoft.com/office/drawing/2014/main" id="{084BCBBC-1918-09EF-5092-F6328164E923}"/>
              </a:ext>
            </a:extLst>
          </p:cNvPr>
          <p:cNvSpPr txBox="1">
            <a:spLocks/>
          </p:cNvSpPr>
          <p:nvPr/>
        </p:nvSpPr>
        <p:spPr>
          <a:xfrm>
            <a:off x="486906" y="1978025"/>
            <a:ext cx="2998922" cy="427384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spcBef>
                <a:spcPts val="0"/>
              </a:spcBef>
              <a:buNone/>
            </a:pPr>
            <a:r>
              <a:rPr lang="en-US" sz="2400" b="1" i="1">
                <a:solidFill>
                  <a:srgbClr val="000000"/>
                </a:solidFill>
                <a:latin typeface="Calibri"/>
                <a:ea typeface="Calibri"/>
                <a:cs typeface="Calibri"/>
              </a:rPr>
              <a:t>We will develop:</a:t>
            </a:r>
          </a:p>
          <a:p>
            <a:pPr fontAlgn="ctr">
              <a:spcBef>
                <a:spcPts val="0"/>
              </a:spcBef>
            </a:pPr>
            <a:r>
              <a:rPr lang="en-US" sz="2400" b="1">
                <a:solidFill>
                  <a:srgbClr val="000000"/>
                </a:solidFill>
                <a:latin typeface="Calibri"/>
                <a:ea typeface="Calibri"/>
                <a:cs typeface="Calibri"/>
              </a:rPr>
              <a:t>1 </a:t>
            </a:r>
            <a:r>
              <a:rPr lang="en-US" sz="2400">
                <a:solidFill>
                  <a:srgbClr val="000000"/>
                </a:solidFill>
                <a:latin typeface="Calibri"/>
                <a:ea typeface="Calibri"/>
                <a:cs typeface="Calibri"/>
              </a:rPr>
              <a:t>ground-based </a:t>
            </a:r>
            <a:r>
              <a:rPr lang="en-US" sz="2400" b="1">
                <a:solidFill>
                  <a:srgbClr val="000000"/>
                </a:solidFill>
                <a:latin typeface="Calibri"/>
                <a:ea typeface="Calibri"/>
                <a:cs typeface="Calibri"/>
              </a:rPr>
              <a:t>hub </a:t>
            </a:r>
            <a:r>
              <a:rPr lang="en-US" sz="2400">
                <a:solidFill>
                  <a:srgbClr val="000000"/>
                </a:solidFill>
                <a:latin typeface="Calibri"/>
                <a:ea typeface="Calibri"/>
                <a:cs typeface="Calibri"/>
              </a:rPr>
              <a:t>to deploy and sustain </a:t>
            </a:r>
          </a:p>
          <a:p>
            <a:pPr fontAlgn="ctr">
              <a:spcBef>
                <a:spcPts val="0"/>
              </a:spcBef>
            </a:pPr>
            <a:r>
              <a:rPr lang="en-US" sz="2400" b="1">
                <a:solidFill>
                  <a:srgbClr val="000000"/>
                </a:solidFill>
                <a:latin typeface="Calibri"/>
                <a:ea typeface="Calibri"/>
                <a:cs typeface="Calibri"/>
              </a:rPr>
              <a:t>2-4</a:t>
            </a:r>
            <a:r>
              <a:rPr lang="en-US" sz="2400">
                <a:solidFill>
                  <a:srgbClr val="000000"/>
                </a:solidFill>
                <a:latin typeface="Calibri"/>
                <a:ea typeface="Calibri"/>
                <a:cs typeface="Calibri"/>
              </a:rPr>
              <a:t> </a:t>
            </a:r>
            <a:r>
              <a:rPr lang="en-US" sz="2400" b="1" err="1">
                <a:solidFill>
                  <a:srgbClr val="000000"/>
                </a:solidFill>
                <a:latin typeface="Calibri"/>
                <a:ea typeface="Calibri"/>
                <a:cs typeface="Calibri"/>
              </a:rPr>
              <a:t>minibots</a:t>
            </a:r>
            <a:endParaRPr lang="en-US" sz="2400" b="1">
              <a:solidFill>
                <a:srgbClr val="000000"/>
              </a:solidFill>
              <a:latin typeface="Calibri"/>
              <a:ea typeface="Calibri"/>
              <a:cs typeface="Calibri"/>
            </a:endParaRPr>
          </a:p>
          <a:p>
            <a:pPr fontAlgn="ctr">
              <a:spcBef>
                <a:spcPts val="0"/>
              </a:spcBef>
            </a:pPr>
            <a:endParaRPr lang="en-US" sz="2400">
              <a:solidFill>
                <a:srgbClr val="000000"/>
              </a:solidFill>
              <a:latin typeface="Calibri"/>
              <a:ea typeface="Calibri"/>
              <a:cs typeface="Calibri"/>
            </a:endParaRPr>
          </a:p>
          <a:p>
            <a:pPr marL="0" indent="0" fontAlgn="ctr">
              <a:spcBef>
                <a:spcPts val="0"/>
              </a:spcBef>
              <a:buNone/>
            </a:pPr>
            <a:r>
              <a:rPr lang="en-US" sz="2400" b="1" i="1">
                <a:solidFill>
                  <a:srgbClr val="000000"/>
                </a:solidFill>
                <a:latin typeface="Calibri"/>
                <a:ea typeface="Calibri"/>
                <a:cs typeface="Calibri"/>
              </a:rPr>
              <a:t>Hub will provide </a:t>
            </a:r>
            <a:r>
              <a:rPr lang="en-US" sz="2400" b="1" i="1" err="1">
                <a:solidFill>
                  <a:srgbClr val="000000"/>
                </a:solidFill>
                <a:latin typeface="Calibri"/>
                <a:ea typeface="Calibri"/>
                <a:cs typeface="Calibri"/>
              </a:rPr>
              <a:t>minibots</a:t>
            </a:r>
            <a:r>
              <a:rPr lang="en-US" sz="2400" b="1" i="1">
                <a:solidFill>
                  <a:srgbClr val="000000"/>
                </a:solidFill>
                <a:latin typeface="Calibri"/>
                <a:ea typeface="Calibri"/>
                <a:cs typeface="Calibri"/>
              </a:rPr>
              <a:t>:</a:t>
            </a:r>
          </a:p>
          <a:p>
            <a:pPr fontAlgn="ctr">
              <a:spcBef>
                <a:spcPts val="0"/>
              </a:spcBef>
            </a:pPr>
            <a:r>
              <a:rPr lang="en-US" sz="2400">
                <a:solidFill>
                  <a:srgbClr val="000000"/>
                </a:solidFill>
                <a:latin typeface="Calibri"/>
                <a:ea typeface="Calibri"/>
                <a:cs typeface="Calibri"/>
              </a:rPr>
              <a:t>Transportation</a:t>
            </a:r>
          </a:p>
          <a:p>
            <a:pPr fontAlgn="ctr">
              <a:spcBef>
                <a:spcPts val="0"/>
              </a:spcBef>
            </a:pPr>
            <a:r>
              <a:rPr lang="en-US" sz="2400">
                <a:solidFill>
                  <a:srgbClr val="000000"/>
                </a:solidFill>
                <a:latin typeface="Calibri"/>
                <a:ea typeface="Calibri"/>
                <a:cs typeface="Calibri"/>
              </a:rPr>
              <a:t>Charging</a:t>
            </a:r>
          </a:p>
          <a:p>
            <a:pPr fontAlgn="ctr">
              <a:spcBef>
                <a:spcPts val="0"/>
              </a:spcBef>
            </a:pPr>
            <a:r>
              <a:rPr lang="en-US" sz="2400">
                <a:solidFill>
                  <a:srgbClr val="000000"/>
                </a:solidFill>
                <a:latin typeface="Calibri"/>
                <a:ea typeface="Calibri"/>
                <a:cs typeface="Calibri"/>
              </a:rPr>
              <a:t>Restocking and/or item retrieval</a:t>
            </a:r>
          </a:p>
        </p:txBody>
      </p:sp>
      <p:sp>
        <p:nvSpPr>
          <p:cNvPr id="5" name="Content Placeholder 4">
            <a:extLst>
              <a:ext uri="{FF2B5EF4-FFF2-40B4-BE49-F238E27FC236}">
                <a16:creationId xmlns:a16="http://schemas.microsoft.com/office/drawing/2014/main" id="{6DE39BBB-0A3B-45F1-ABD4-62084D2E0EC2}"/>
              </a:ext>
            </a:extLst>
          </p:cNvPr>
          <p:cNvSpPr>
            <a:spLocks noGrp="1"/>
          </p:cNvSpPr>
          <p:nvPr>
            <p:ph idx="1"/>
          </p:nvPr>
        </p:nvSpPr>
        <p:spPr>
          <a:xfrm>
            <a:off x="9581826" y="2303489"/>
            <a:ext cx="1139127" cy="747983"/>
          </a:xfrm>
          <a:solidFill>
            <a:schemeClr val="bg1"/>
          </a:solidFill>
          <a:ln>
            <a:solidFill>
              <a:schemeClr val="tx1"/>
            </a:solidFill>
          </a:ln>
        </p:spPr>
        <p:txBody>
          <a:bodyPr vert="horz" lIns="91440" tIns="45720" rIns="91440" bIns="45720" rtlCol="0" anchor="t">
            <a:noAutofit/>
          </a:bodyPr>
          <a:lstStyle/>
          <a:p>
            <a:pPr marL="0" indent="0" algn="ctr" fontAlgn="ctr">
              <a:spcBef>
                <a:spcPts val="0"/>
              </a:spcBef>
              <a:buNone/>
            </a:pPr>
            <a:r>
              <a:rPr lang="en-US"/>
              <a:t>Hub Robot</a:t>
            </a:r>
          </a:p>
        </p:txBody>
      </p:sp>
      <p:sp>
        <p:nvSpPr>
          <p:cNvPr id="10" name="Content Placeholder 4">
            <a:extLst>
              <a:ext uri="{FF2B5EF4-FFF2-40B4-BE49-F238E27FC236}">
                <a16:creationId xmlns:a16="http://schemas.microsoft.com/office/drawing/2014/main" id="{9F8F63F1-8F2E-FA18-5C52-79D067347D37}"/>
              </a:ext>
            </a:extLst>
          </p:cNvPr>
          <p:cNvSpPr txBox="1">
            <a:spLocks/>
          </p:cNvSpPr>
          <p:nvPr/>
        </p:nvSpPr>
        <p:spPr>
          <a:xfrm>
            <a:off x="4064429" y="4651483"/>
            <a:ext cx="1474923" cy="425103"/>
          </a:xfrm>
          <a:prstGeom prst="rect">
            <a:avLst/>
          </a:prstGeom>
          <a:solidFill>
            <a:schemeClr val="bg1"/>
          </a:solidFill>
          <a:ln>
            <a:solidFill>
              <a:schemeClr val="tx1"/>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ctr">
              <a:spcBef>
                <a:spcPts val="0"/>
              </a:spcBef>
              <a:buFont typeface="Arial" panose="020B0604020202020204" pitchFamily="34" charset="0"/>
              <a:buNone/>
            </a:pPr>
            <a:r>
              <a:rPr lang="en-US" err="1"/>
              <a:t>Minibot</a:t>
            </a:r>
          </a:p>
        </p:txBody>
      </p:sp>
      <p:sp>
        <p:nvSpPr>
          <p:cNvPr id="12" name="Content Placeholder 4">
            <a:extLst>
              <a:ext uri="{FF2B5EF4-FFF2-40B4-BE49-F238E27FC236}">
                <a16:creationId xmlns:a16="http://schemas.microsoft.com/office/drawing/2014/main" id="{5546F1D8-107A-769B-DB44-8C18AEFB90C7}"/>
              </a:ext>
            </a:extLst>
          </p:cNvPr>
          <p:cNvSpPr txBox="1">
            <a:spLocks/>
          </p:cNvSpPr>
          <p:nvPr/>
        </p:nvSpPr>
        <p:spPr>
          <a:xfrm>
            <a:off x="4064429" y="2391313"/>
            <a:ext cx="1397432" cy="373441"/>
          </a:xfrm>
          <a:prstGeom prst="rect">
            <a:avLst/>
          </a:prstGeom>
          <a:solidFill>
            <a:schemeClr val="bg1"/>
          </a:solidFill>
          <a:ln>
            <a:solidFill>
              <a:schemeClr val="tx1"/>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ctr">
              <a:spcBef>
                <a:spcPts val="0"/>
              </a:spcBef>
              <a:buFont typeface="Arial" panose="020B0604020202020204" pitchFamily="34" charset="0"/>
              <a:buNone/>
            </a:pPr>
            <a:r>
              <a:rPr lang="en-US"/>
              <a:t>Payload</a:t>
            </a:r>
          </a:p>
        </p:txBody>
      </p:sp>
      <p:sp>
        <p:nvSpPr>
          <p:cNvPr id="14" name="Content Placeholder 4">
            <a:extLst>
              <a:ext uri="{FF2B5EF4-FFF2-40B4-BE49-F238E27FC236}">
                <a16:creationId xmlns:a16="http://schemas.microsoft.com/office/drawing/2014/main" id="{AEE75129-983F-5AB2-60A1-6C672CDBA221}"/>
              </a:ext>
            </a:extLst>
          </p:cNvPr>
          <p:cNvSpPr txBox="1">
            <a:spLocks/>
          </p:cNvSpPr>
          <p:nvPr/>
        </p:nvSpPr>
        <p:spPr>
          <a:xfrm>
            <a:off x="6390469" y="5064770"/>
            <a:ext cx="1680273" cy="754139"/>
          </a:xfrm>
          <a:prstGeom prst="rect">
            <a:avLst/>
          </a:prstGeom>
          <a:solidFill>
            <a:schemeClr val="bg1"/>
          </a:solidFill>
          <a:ln>
            <a:solidFill>
              <a:schemeClr val="tx1"/>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ctr">
              <a:spcBef>
                <a:spcPts val="0"/>
              </a:spcBef>
              <a:buFont typeface="Arial" panose="020B0604020202020204" pitchFamily="34" charset="0"/>
              <a:buNone/>
            </a:pPr>
            <a:r>
              <a:rPr lang="en-US"/>
              <a:t>Docking Interfaces</a:t>
            </a:r>
          </a:p>
        </p:txBody>
      </p:sp>
      <p:sp>
        <p:nvSpPr>
          <p:cNvPr id="15" name="Arrow: Down 14">
            <a:extLst>
              <a:ext uri="{FF2B5EF4-FFF2-40B4-BE49-F238E27FC236}">
                <a16:creationId xmlns:a16="http://schemas.microsoft.com/office/drawing/2014/main" id="{78CF1539-F824-2916-39A7-38F9CE79A474}"/>
              </a:ext>
            </a:extLst>
          </p:cNvPr>
          <p:cNvSpPr/>
          <p:nvPr/>
        </p:nvSpPr>
        <p:spPr>
          <a:xfrm>
            <a:off x="4705032" y="2824364"/>
            <a:ext cx="258305" cy="67159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2ADD2080-0DD9-F922-E5CD-9F8C96366450}"/>
              </a:ext>
            </a:extLst>
          </p:cNvPr>
          <p:cNvSpPr/>
          <p:nvPr/>
        </p:nvSpPr>
        <p:spPr>
          <a:xfrm rot="8160000">
            <a:off x="6183331" y="4013418"/>
            <a:ext cx="258305" cy="98156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D5434298-2B89-DCD5-3267-D43BEB3133F1}"/>
              </a:ext>
            </a:extLst>
          </p:cNvPr>
          <p:cNvSpPr/>
          <p:nvPr/>
        </p:nvSpPr>
        <p:spPr>
          <a:xfrm rot="14100000">
            <a:off x="8403850" y="4249510"/>
            <a:ext cx="258305" cy="94777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1376955-F082-425F-B093-85046D5D39CF}"/>
              </a:ext>
            </a:extLst>
          </p:cNvPr>
          <p:cNvSpPr/>
          <p:nvPr/>
        </p:nvSpPr>
        <p:spPr>
          <a:xfrm>
            <a:off x="7518400" y="2923822"/>
            <a:ext cx="87393" cy="1276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E52643C-8BD9-48D5-88D7-683C1EF76282}"/>
              </a:ext>
            </a:extLst>
          </p:cNvPr>
          <p:cNvSpPr/>
          <p:nvPr/>
        </p:nvSpPr>
        <p:spPr>
          <a:xfrm>
            <a:off x="8980363" y="4348516"/>
            <a:ext cx="87393" cy="1276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828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9A57C21-083B-7AB4-8453-CF961520FFD4}"/>
              </a:ext>
            </a:extLst>
          </p:cNvPr>
          <p:cNvSpPr/>
          <p:nvPr/>
        </p:nvSpPr>
        <p:spPr>
          <a:xfrm>
            <a:off x="0" y="-7076"/>
            <a:ext cx="12192000" cy="153833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B586AA-9284-4295-8F8A-005B9114FDAC}"/>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a:solidFill>
                  <a:schemeClr val="bg1"/>
                </a:solidFill>
                <a:latin typeface="+mj-lt"/>
                <a:ea typeface="+mj-ea"/>
                <a:cs typeface="+mj-cs"/>
              </a:rPr>
              <a:t>How it Addresses Current Limitations:</a:t>
            </a:r>
          </a:p>
        </p:txBody>
      </p:sp>
      <p:graphicFrame>
        <p:nvGraphicFramePr>
          <p:cNvPr id="4" name="Table 4">
            <a:extLst>
              <a:ext uri="{FF2B5EF4-FFF2-40B4-BE49-F238E27FC236}">
                <a16:creationId xmlns:a16="http://schemas.microsoft.com/office/drawing/2014/main" id="{35E2493D-D4E7-1E3D-181C-922F4F45BC3D}"/>
              </a:ext>
            </a:extLst>
          </p:cNvPr>
          <p:cNvGraphicFramePr>
            <a:graphicFrameLocks noGrp="1"/>
          </p:cNvGraphicFramePr>
          <p:nvPr>
            <p:extLst>
              <p:ext uri="{D42A27DB-BD31-4B8C-83A1-F6EECF244321}">
                <p14:modId xmlns:p14="http://schemas.microsoft.com/office/powerpoint/2010/main" val="1098306214"/>
              </p:ext>
            </p:extLst>
          </p:nvPr>
        </p:nvGraphicFramePr>
        <p:xfrm>
          <a:off x="1045282" y="2098796"/>
          <a:ext cx="4438680" cy="4128588"/>
        </p:xfrm>
        <a:graphic>
          <a:graphicData uri="http://schemas.openxmlformats.org/drawingml/2006/table">
            <a:tbl>
              <a:tblPr firstRow="1" bandRow="1">
                <a:tableStyleId>{5C22544A-7EE6-4342-B048-85BDC9FD1C3A}</a:tableStyleId>
              </a:tblPr>
              <a:tblGrid>
                <a:gridCol w="4438680">
                  <a:extLst>
                    <a:ext uri="{9D8B030D-6E8A-4147-A177-3AD203B41FA5}">
                      <a16:colId xmlns:a16="http://schemas.microsoft.com/office/drawing/2014/main" val="2551824463"/>
                    </a:ext>
                  </a:extLst>
                </a:gridCol>
              </a:tblGrid>
              <a:tr h="992449">
                <a:tc>
                  <a:txBody>
                    <a:bodyPr/>
                    <a:lstStyle/>
                    <a:p>
                      <a:r>
                        <a:rPr lang="en-US" sz="2400"/>
                        <a:t>Previous Limitations</a:t>
                      </a:r>
                    </a:p>
                  </a:txBody>
                  <a:tcPr anchor="ctr"/>
                </a:tc>
                <a:extLst>
                  <a:ext uri="{0D108BD9-81ED-4DB2-BD59-A6C34878D82A}">
                    <a16:rowId xmlns:a16="http://schemas.microsoft.com/office/drawing/2014/main" val="3476180630"/>
                  </a:ext>
                </a:extLst>
              </a:tr>
              <a:tr h="793959">
                <a:tc>
                  <a:txBody>
                    <a:bodyPr/>
                    <a:lstStyle/>
                    <a:p>
                      <a:r>
                        <a:rPr lang="en-US" sz="2400"/>
                        <a:t>Difficult to deploy and retrieve</a:t>
                      </a:r>
                    </a:p>
                  </a:txBody>
                  <a:tcPr anchor="ctr"/>
                </a:tc>
                <a:extLst>
                  <a:ext uri="{0D108BD9-81ED-4DB2-BD59-A6C34878D82A}">
                    <a16:rowId xmlns:a16="http://schemas.microsoft.com/office/drawing/2014/main" val="1474821728"/>
                  </a:ext>
                </a:extLst>
              </a:tr>
              <a:tr h="793959">
                <a:tc>
                  <a:txBody>
                    <a:bodyPr/>
                    <a:lstStyle/>
                    <a:p>
                      <a:pPr lvl="0">
                        <a:buNone/>
                      </a:pPr>
                      <a:r>
                        <a:rPr lang="en-US" sz="2400"/>
                        <a:t>Limited battery life</a:t>
                      </a:r>
                    </a:p>
                  </a:txBody>
                  <a:tcPr anchor="ctr"/>
                </a:tc>
                <a:extLst>
                  <a:ext uri="{0D108BD9-81ED-4DB2-BD59-A6C34878D82A}">
                    <a16:rowId xmlns:a16="http://schemas.microsoft.com/office/drawing/2014/main" val="176671626"/>
                  </a:ext>
                </a:extLst>
              </a:tr>
              <a:tr h="754262">
                <a:tc>
                  <a:txBody>
                    <a:bodyPr/>
                    <a:lstStyle/>
                    <a:p>
                      <a:pPr lvl="0">
                        <a:buNone/>
                      </a:pPr>
                      <a:r>
                        <a:rPr lang="en-US" sz="2400"/>
                        <a:t>Limited onboard capacity</a:t>
                      </a:r>
                    </a:p>
                  </a:txBody>
                  <a:tcPr anchor="ctr"/>
                </a:tc>
                <a:extLst>
                  <a:ext uri="{0D108BD9-81ED-4DB2-BD59-A6C34878D82A}">
                    <a16:rowId xmlns:a16="http://schemas.microsoft.com/office/drawing/2014/main" val="2496129901"/>
                  </a:ext>
                </a:extLst>
              </a:tr>
              <a:tr h="793959">
                <a:tc>
                  <a:txBody>
                    <a:bodyPr/>
                    <a:lstStyle/>
                    <a:p>
                      <a:pPr lvl="0">
                        <a:buNone/>
                      </a:pPr>
                      <a:r>
                        <a:rPr lang="en-US" sz="2400"/>
                        <a:t>Limited processing power</a:t>
                      </a:r>
                    </a:p>
                  </a:txBody>
                  <a:tcPr anchor="ctr"/>
                </a:tc>
                <a:extLst>
                  <a:ext uri="{0D108BD9-81ED-4DB2-BD59-A6C34878D82A}">
                    <a16:rowId xmlns:a16="http://schemas.microsoft.com/office/drawing/2014/main" val="1177226485"/>
                  </a:ext>
                </a:extLst>
              </a:tr>
            </a:tbl>
          </a:graphicData>
        </a:graphic>
      </p:graphicFrame>
      <p:pic>
        <p:nvPicPr>
          <p:cNvPr id="7" name="Picture 2">
            <a:extLst>
              <a:ext uri="{FF2B5EF4-FFF2-40B4-BE49-F238E27FC236}">
                <a16:creationId xmlns:a16="http://schemas.microsoft.com/office/drawing/2014/main" id="{26C38E6A-5BDB-4BCF-7E70-86638CA29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20" y="3976495"/>
            <a:ext cx="592622" cy="5926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5227CF23-7B4E-EA0C-D51D-18694F0A4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940" y="4707250"/>
            <a:ext cx="622424" cy="6224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191CE4AA-4737-1213-7151-5E5EBA855A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44" y="5467807"/>
            <a:ext cx="681498" cy="6814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86887EC9-52A3-4096-9468-70505B71A6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940" y="3186137"/>
            <a:ext cx="622424" cy="6224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8D3D44F3-F9CC-4882-91DD-27FF4B443E89}"/>
              </a:ext>
            </a:extLst>
          </p:cNvPr>
          <p:cNvGraphicFramePr>
            <a:graphicFrameLocks noGrp="1"/>
          </p:cNvGraphicFramePr>
          <p:nvPr>
            <p:extLst>
              <p:ext uri="{D42A27DB-BD31-4B8C-83A1-F6EECF244321}">
                <p14:modId xmlns:p14="http://schemas.microsoft.com/office/powerpoint/2010/main" val="3015957"/>
              </p:ext>
            </p:extLst>
          </p:nvPr>
        </p:nvGraphicFramePr>
        <p:xfrm>
          <a:off x="5648937" y="2094749"/>
          <a:ext cx="5497781" cy="4128588"/>
        </p:xfrm>
        <a:graphic>
          <a:graphicData uri="http://schemas.openxmlformats.org/drawingml/2006/table">
            <a:tbl>
              <a:tblPr firstRow="1" bandRow="1">
                <a:tableStyleId>{5C22544A-7EE6-4342-B048-85BDC9FD1C3A}</a:tableStyleId>
              </a:tblPr>
              <a:tblGrid>
                <a:gridCol w="5497781">
                  <a:extLst>
                    <a:ext uri="{9D8B030D-6E8A-4147-A177-3AD203B41FA5}">
                      <a16:colId xmlns:a16="http://schemas.microsoft.com/office/drawing/2014/main" val="3212659992"/>
                    </a:ext>
                  </a:extLst>
                </a:gridCol>
              </a:tblGrid>
              <a:tr h="992449">
                <a:tc>
                  <a:txBody>
                    <a:bodyPr/>
                    <a:lstStyle/>
                    <a:p>
                      <a:r>
                        <a:rPr lang="en-US" sz="2400"/>
                        <a:t>Solutions Provided by Proposed System</a:t>
                      </a:r>
                    </a:p>
                  </a:txBody>
                  <a:tcPr anchor="ctr"/>
                </a:tc>
                <a:extLst>
                  <a:ext uri="{0D108BD9-81ED-4DB2-BD59-A6C34878D82A}">
                    <a16:rowId xmlns:a16="http://schemas.microsoft.com/office/drawing/2014/main" val="4141158856"/>
                  </a:ext>
                </a:extLst>
              </a:tr>
              <a:tr h="793959">
                <a:tc>
                  <a:txBody>
                    <a:bodyPr/>
                    <a:lstStyle/>
                    <a:p>
                      <a:r>
                        <a:rPr lang="en-US" sz="2400"/>
                        <a:t>Single point of retrieval</a:t>
                      </a:r>
                    </a:p>
                  </a:txBody>
                  <a:tcPr anchor="ctr"/>
                </a:tc>
                <a:extLst>
                  <a:ext uri="{0D108BD9-81ED-4DB2-BD59-A6C34878D82A}">
                    <a16:rowId xmlns:a16="http://schemas.microsoft.com/office/drawing/2014/main" val="3708295332"/>
                  </a:ext>
                </a:extLst>
              </a:tr>
              <a:tr h="793959">
                <a:tc>
                  <a:txBody>
                    <a:bodyPr/>
                    <a:lstStyle/>
                    <a:p>
                      <a:r>
                        <a:rPr lang="en-US" sz="2400"/>
                        <a:t>Hub generates power &amp; charges</a:t>
                      </a:r>
                    </a:p>
                  </a:txBody>
                  <a:tcPr anchor="ctr"/>
                </a:tc>
                <a:extLst>
                  <a:ext uri="{0D108BD9-81ED-4DB2-BD59-A6C34878D82A}">
                    <a16:rowId xmlns:a16="http://schemas.microsoft.com/office/drawing/2014/main" val="3038612724"/>
                  </a:ext>
                </a:extLst>
              </a:tr>
              <a:tr h="754262">
                <a:tc>
                  <a:txBody>
                    <a:bodyPr/>
                    <a:lstStyle/>
                    <a:p>
                      <a:r>
                        <a:rPr lang="en-US" sz="2400"/>
                        <a:t>Minibots restock (or deposit) items at hub</a:t>
                      </a:r>
                    </a:p>
                  </a:txBody>
                  <a:tcPr anchor="ctr"/>
                </a:tc>
                <a:extLst>
                  <a:ext uri="{0D108BD9-81ED-4DB2-BD59-A6C34878D82A}">
                    <a16:rowId xmlns:a16="http://schemas.microsoft.com/office/drawing/2014/main" val="1645135405"/>
                  </a:ext>
                </a:extLst>
              </a:tr>
              <a:tr h="793959">
                <a:tc>
                  <a:txBody>
                    <a:bodyPr/>
                    <a:lstStyle/>
                    <a:p>
                      <a:r>
                        <a:rPr lang="en-US" sz="2400"/>
                        <a:t>Heavy computation done by hub</a:t>
                      </a:r>
                    </a:p>
                  </a:txBody>
                  <a:tcPr anchor="ctr"/>
                </a:tc>
                <a:extLst>
                  <a:ext uri="{0D108BD9-81ED-4DB2-BD59-A6C34878D82A}">
                    <a16:rowId xmlns:a16="http://schemas.microsoft.com/office/drawing/2014/main" val="327700111"/>
                  </a:ext>
                </a:extLst>
              </a:tr>
            </a:tbl>
          </a:graphicData>
        </a:graphic>
      </p:graphicFrame>
      <p:grpSp>
        <p:nvGrpSpPr>
          <p:cNvPr id="3" name="Group 2">
            <a:extLst>
              <a:ext uri="{FF2B5EF4-FFF2-40B4-BE49-F238E27FC236}">
                <a16:creationId xmlns:a16="http://schemas.microsoft.com/office/drawing/2014/main" id="{C6CDAD4E-FF69-D703-1C51-7E6DDEB830DE}"/>
              </a:ext>
            </a:extLst>
          </p:cNvPr>
          <p:cNvGrpSpPr/>
          <p:nvPr/>
        </p:nvGrpSpPr>
        <p:grpSpPr>
          <a:xfrm>
            <a:off x="11242360" y="3186137"/>
            <a:ext cx="710938" cy="3072387"/>
            <a:chOff x="9867920" y="3142865"/>
            <a:chExt cx="710938" cy="3072387"/>
          </a:xfrm>
        </p:grpSpPr>
        <p:pic>
          <p:nvPicPr>
            <p:cNvPr id="4098" name="Picture 2">
              <a:extLst>
                <a:ext uri="{FF2B5EF4-FFF2-40B4-BE49-F238E27FC236}">
                  <a16:creationId xmlns:a16="http://schemas.microsoft.com/office/drawing/2014/main" id="{5B7FD95C-77B9-E748-4696-955AAE50AA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9902587" y="3964363"/>
              <a:ext cx="641604" cy="6416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C545886-A1BE-7A64-284A-4A9AC458B2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7254" y="3142865"/>
              <a:ext cx="572270" cy="5722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7DD8022F-E83D-7F61-1BDF-84E1CB6D39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89602" y="4747290"/>
              <a:ext cx="667574" cy="66757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46106680-4FC8-FD34-3336-BC54C0BB80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7920" y="5504314"/>
              <a:ext cx="710938" cy="710938"/>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Arrow: Curved Down 19">
            <a:extLst>
              <a:ext uri="{FF2B5EF4-FFF2-40B4-BE49-F238E27FC236}">
                <a16:creationId xmlns:a16="http://schemas.microsoft.com/office/drawing/2014/main" id="{C609915A-32B8-FF76-B820-7F0BA8D6E651}"/>
              </a:ext>
            </a:extLst>
          </p:cNvPr>
          <p:cNvSpPr/>
          <p:nvPr/>
        </p:nvSpPr>
        <p:spPr>
          <a:xfrm>
            <a:off x="4861799" y="1690688"/>
            <a:ext cx="1574276" cy="325901"/>
          </a:xfrm>
          <a:prstGeom prst="curvedDownArrow">
            <a:avLst>
              <a:gd name="adj1" fmla="val 36900"/>
              <a:gd name="adj2" fmla="val 94410"/>
              <a:gd name="adj3" fmla="val 229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11836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F2D8F0-6114-3AE9-6632-79668266EAC9}"/>
              </a:ext>
            </a:extLst>
          </p:cNvPr>
          <p:cNvSpPr/>
          <p:nvPr/>
        </p:nvSpPr>
        <p:spPr>
          <a:xfrm>
            <a:off x="0" y="0"/>
            <a:ext cx="12192000" cy="153125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A038C659-EB83-4542-981A-C05D6ECCC7E9}"/>
              </a:ext>
            </a:extLst>
          </p:cNvPr>
          <p:cNvSpPr>
            <a:spLocks noGrp="1"/>
          </p:cNvSpPr>
          <p:nvPr>
            <p:ph idx="1"/>
          </p:nvPr>
        </p:nvSpPr>
        <p:spPr>
          <a:xfrm>
            <a:off x="838200" y="3826041"/>
            <a:ext cx="10515600" cy="2350921"/>
          </a:xfrm>
        </p:spPr>
        <p:txBody>
          <a:bodyPr vert="horz" lIns="91440" tIns="45720" rIns="91440" bIns="45720" rtlCol="0" anchor="t">
            <a:normAutofit/>
          </a:bodyPr>
          <a:lstStyle/>
          <a:p>
            <a:pPr marL="0" indent="0">
              <a:buNone/>
            </a:pPr>
            <a:r>
              <a:rPr lang="en-US" b="1">
                <a:cs typeface="Calibri"/>
              </a:rPr>
              <a:t>End goals:</a:t>
            </a:r>
            <a:endParaRPr lang="en-US"/>
          </a:p>
          <a:p>
            <a:pPr marL="514350" indent="-514350">
              <a:buFont typeface="+mj-lt"/>
              <a:buAutoNum type="arabicPeriod"/>
            </a:pPr>
            <a:r>
              <a:rPr lang="en-US">
                <a:cs typeface="Calibri"/>
              </a:rPr>
              <a:t>Demonstrate </a:t>
            </a:r>
            <a:r>
              <a:rPr lang="en-US" b="1">
                <a:cs typeface="Calibri"/>
              </a:rPr>
              <a:t>deploying </a:t>
            </a:r>
            <a:r>
              <a:rPr lang="en-US">
                <a:cs typeface="Calibri"/>
              </a:rPr>
              <a:t>and </a:t>
            </a:r>
            <a:r>
              <a:rPr lang="en-US" b="1">
                <a:cs typeface="Calibri"/>
              </a:rPr>
              <a:t>re-docking </a:t>
            </a:r>
            <a:r>
              <a:rPr lang="en-US">
                <a:cs typeface="Calibri"/>
              </a:rPr>
              <a:t>of </a:t>
            </a:r>
            <a:r>
              <a:rPr lang="en-US" err="1">
                <a:cs typeface="Calibri"/>
              </a:rPr>
              <a:t>minibots</a:t>
            </a:r>
            <a:endParaRPr lang="en-US"/>
          </a:p>
          <a:p>
            <a:pPr marL="514350" indent="-514350">
              <a:buFont typeface="+mj-lt"/>
              <a:buAutoNum type="arabicPeriod"/>
            </a:pPr>
            <a:r>
              <a:rPr lang="en-US">
                <a:cs typeface="Calibri"/>
              </a:rPr>
              <a:t>Demonstrate </a:t>
            </a:r>
            <a:r>
              <a:rPr lang="en-US" b="1">
                <a:cs typeface="Calibri"/>
              </a:rPr>
              <a:t>distribution of power </a:t>
            </a:r>
            <a:r>
              <a:rPr lang="en-US">
                <a:cs typeface="Calibri"/>
              </a:rPr>
              <a:t>from hub to </a:t>
            </a:r>
            <a:r>
              <a:rPr lang="en-US" err="1">
                <a:cs typeface="Calibri"/>
              </a:rPr>
              <a:t>minibots</a:t>
            </a:r>
            <a:endParaRPr lang="en-US">
              <a:cs typeface="Calibri"/>
            </a:endParaRPr>
          </a:p>
          <a:p>
            <a:pPr marL="514350" indent="-514350">
              <a:buFont typeface="+mj-lt"/>
              <a:buAutoNum type="arabicPeriod"/>
            </a:pPr>
            <a:r>
              <a:rPr lang="en-US">
                <a:cs typeface="Calibri"/>
              </a:rPr>
              <a:t>Demonstrate </a:t>
            </a:r>
            <a:r>
              <a:rPr lang="en-US" b="1">
                <a:cs typeface="Calibri"/>
              </a:rPr>
              <a:t>exchange of goods </a:t>
            </a:r>
            <a:r>
              <a:rPr lang="en-US">
                <a:cs typeface="Calibri"/>
              </a:rPr>
              <a:t>between hub &amp; </a:t>
            </a:r>
            <a:r>
              <a:rPr lang="en-US" err="1">
                <a:cs typeface="Calibri"/>
              </a:rPr>
              <a:t>minibots</a:t>
            </a:r>
            <a:endParaRPr lang="en-US">
              <a:cs typeface="Calibri"/>
            </a:endParaRPr>
          </a:p>
          <a:p>
            <a:endParaRPr lang="en-US"/>
          </a:p>
          <a:p>
            <a:endParaRPr lang="en-US"/>
          </a:p>
        </p:txBody>
      </p:sp>
      <p:sp>
        <p:nvSpPr>
          <p:cNvPr id="2" name="Title 1">
            <a:extLst>
              <a:ext uri="{FF2B5EF4-FFF2-40B4-BE49-F238E27FC236}">
                <a16:creationId xmlns:a16="http://schemas.microsoft.com/office/drawing/2014/main" id="{E985BE3D-59B8-D0F0-8F69-2577C05E889A}"/>
              </a:ext>
            </a:extLst>
          </p:cNvPr>
          <p:cNvSpPr>
            <a:spLocks noGrp="1"/>
          </p:cNvSpPr>
          <p:nvPr>
            <p:ph type="title"/>
          </p:nvPr>
        </p:nvSpPr>
        <p:spPr/>
        <p:txBody>
          <a:bodyPr/>
          <a:lstStyle/>
          <a:p>
            <a:r>
              <a:rPr lang="en-US">
                <a:solidFill>
                  <a:schemeClr val="bg1"/>
                </a:solidFill>
                <a:cs typeface="Calibri Light"/>
              </a:rPr>
              <a:t>Scope and Priorities</a:t>
            </a:r>
            <a:endParaRPr lang="en-US">
              <a:solidFill>
                <a:schemeClr val="bg1"/>
              </a:solidFill>
            </a:endParaRPr>
          </a:p>
        </p:txBody>
      </p:sp>
      <p:grpSp>
        <p:nvGrpSpPr>
          <p:cNvPr id="8" name="Group 7">
            <a:extLst>
              <a:ext uri="{FF2B5EF4-FFF2-40B4-BE49-F238E27FC236}">
                <a16:creationId xmlns:a16="http://schemas.microsoft.com/office/drawing/2014/main" id="{F7AEFA33-B1D2-4B90-CA51-A78B5EC349EB}"/>
              </a:ext>
            </a:extLst>
          </p:cNvPr>
          <p:cNvGrpSpPr/>
          <p:nvPr/>
        </p:nvGrpSpPr>
        <p:grpSpPr>
          <a:xfrm>
            <a:off x="838200" y="4248084"/>
            <a:ext cx="11287511" cy="1701608"/>
            <a:chOff x="838200" y="4096574"/>
            <a:chExt cx="11287511" cy="1701608"/>
          </a:xfrm>
        </p:grpSpPr>
        <p:sp>
          <p:nvSpPr>
            <p:cNvPr id="9" name="Rectangle 8">
              <a:extLst>
                <a:ext uri="{FF2B5EF4-FFF2-40B4-BE49-F238E27FC236}">
                  <a16:creationId xmlns:a16="http://schemas.microsoft.com/office/drawing/2014/main" id="{2CB1D9A9-D569-44B2-BB92-A1FFB5E5EECD}"/>
                </a:ext>
              </a:extLst>
            </p:cNvPr>
            <p:cNvSpPr/>
            <p:nvPr/>
          </p:nvSpPr>
          <p:spPr>
            <a:xfrm>
              <a:off x="838200" y="4096575"/>
              <a:ext cx="9152466" cy="1038706"/>
            </a:xfrm>
            <a:prstGeom prst="rect">
              <a:avLst/>
            </a:prstGeom>
            <a:solidFill>
              <a:schemeClr val="accent6">
                <a:alpha val="2509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3" name="Right Brace 2">
              <a:extLst>
                <a:ext uri="{FF2B5EF4-FFF2-40B4-BE49-F238E27FC236}">
                  <a16:creationId xmlns:a16="http://schemas.microsoft.com/office/drawing/2014/main" id="{24F37694-2017-474E-8DEB-AE1A31423819}"/>
                </a:ext>
              </a:extLst>
            </p:cNvPr>
            <p:cNvSpPr/>
            <p:nvPr/>
          </p:nvSpPr>
          <p:spPr>
            <a:xfrm>
              <a:off x="10072868" y="4096574"/>
              <a:ext cx="220133" cy="105527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08097025-5BBC-4255-B180-1D674F1AD568}"/>
                </a:ext>
              </a:extLst>
            </p:cNvPr>
            <p:cNvSpPr txBox="1"/>
            <p:nvPr/>
          </p:nvSpPr>
          <p:spPr>
            <a:xfrm>
              <a:off x="10847984" y="4296970"/>
              <a:ext cx="1256964" cy="646331"/>
            </a:xfrm>
            <a:prstGeom prst="rect">
              <a:avLst/>
            </a:prstGeom>
            <a:noFill/>
          </p:spPr>
          <p:txBody>
            <a:bodyPr wrap="square" rtlCol="0">
              <a:spAutoFit/>
            </a:bodyPr>
            <a:lstStyle/>
            <a:p>
              <a:r>
                <a:rPr lang="en-US" b="1"/>
                <a:t>Core Objectives</a:t>
              </a:r>
            </a:p>
          </p:txBody>
        </p:sp>
        <p:sp>
          <p:nvSpPr>
            <p:cNvPr id="6" name="Right Brace 5">
              <a:extLst>
                <a:ext uri="{FF2B5EF4-FFF2-40B4-BE49-F238E27FC236}">
                  <a16:creationId xmlns:a16="http://schemas.microsoft.com/office/drawing/2014/main" id="{9C1B6285-10BF-474C-9E2D-A924B236A948}"/>
                </a:ext>
              </a:extLst>
            </p:cNvPr>
            <p:cNvSpPr/>
            <p:nvPr/>
          </p:nvSpPr>
          <p:spPr>
            <a:xfrm>
              <a:off x="10072869" y="5286789"/>
              <a:ext cx="220133" cy="369332"/>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311F01C-7188-4EF7-A310-CE159E52EEA9}"/>
                </a:ext>
              </a:extLst>
            </p:cNvPr>
            <p:cNvSpPr txBox="1"/>
            <p:nvPr/>
          </p:nvSpPr>
          <p:spPr>
            <a:xfrm>
              <a:off x="10868747" y="5151851"/>
              <a:ext cx="1256964" cy="646331"/>
            </a:xfrm>
            <a:prstGeom prst="rect">
              <a:avLst/>
            </a:prstGeom>
            <a:noFill/>
          </p:spPr>
          <p:txBody>
            <a:bodyPr wrap="square" rtlCol="0">
              <a:spAutoFit/>
            </a:bodyPr>
            <a:lstStyle/>
            <a:p>
              <a:r>
                <a:rPr lang="en-US" b="1"/>
                <a:t>Stretch Goal</a:t>
              </a:r>
            </a:p>
          </p:txBody>
        </p:sp>
        <p:sp>
          <p:nvSpPr>
            <p:cNvPr id="10" name="Rectangle 9">
              <a:extLst>
                <a:ext uri="{FF2B5EF4-FFF2-40B4-BE49-F238E27FC236}">
                  <a16:creationId xmlns:a16="http://schemas.microsoft.com/office/drawing/2014/main" id="{399DCBB6-FA7D-4AC9-8703-9554DAB83243}"/>
                </a:ext>
              </a:extLst>
            </p:cNvPr>
            <p:cNvSpPr/>
            <p:nvPr/>
          </p:nvSpPr>
          <p:spPr>
            <a:xfrm>
              <a:off x="838200" y="5224974"/>
              <a:ext cx="9152466" cy="431147"/>
            </a:xfrm>
            <a:prstGeom prst="rect">
              <a:avLst/>
            </a:prstGeom>
            <a:solidFill>
              <a:srgbClr val="4472C4">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751A3179-7869-42E1-91AA-8CF14711EC7B}"/>
              </a:ext>
            </a:extLst>
          </p:cNvPr>
          <p:cNvSpPr txBox="1"/>
          <p:nvPr/>
        </p:nvSpPr>
        <p:spPr>
          <a:xfrm>
            <a:off x="1964189" y="2363741"/>
            <a:ext cx="9234668"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i="0" u="none" strike="noStrike">
                <a:solidFill>
                  <a:srgbClr val="000000"/>
                </a:solidFill>
                <a:effectLst/>
                <a:latin typeface="Arial" panose="020B0604020202020204" pitchFamily="34" charset="0"/>
              </a:rPr>
              <a:t>Scope: </a:t>
            </a:r>
            <a:r>
              <a:rPr lang="en-US" sz="2800" i="0" u="none" strike="noStrike">
                <a:solidFill>
                  <a:srgbClr val="000000"/>
                </a:solidFill>
                <a:effectLst/>
                <a:latin typeface="Arial" panose="020B0604020202020204" pitchFamily="34" charset="0"/>
              </a:rPr>
              <a:t>D</a:t>
            </a:r>
            <a:r>
              <a:rPr lang="en-US" sz="2800" b="0" i="0" u="none" strike="noStrike">
                <a:solidFill>
                  <a:srgbClr val="000000"/>
                </a:solidFill>
                <a:effectLst/>
                <a:latin typeface="Arial" panose="020B0604020202020204" pitchFamily="34" charset="0"/>
              </a:rPr>
              <a:t>evelop a </a:t>
            </a:r>
            <a:r>
              <a:rPr lang="en-US" sz="2800" b="1" i="0" strike="noStrike">
                <a:solidFill>
                  <a:srgbClr val="000000"/>
                </a:solidFill>
                <a:effectLst/>
                <a:latin typeface="Arial" panose="020B0604020202020204" pitchFamily="34" charset="0"/>
              </a:rPr>
              <a:t>general proof-of-concept </a:t>
            </a:r>
            <a:r>
              <a:rPr lang="en-US" sz="2800" b="0" i="0" u="none" strike="noStrike">
                <a:solidFill>
                  <a:srgbClr val="000000"/>
                </a:solidFill>
                <a:effectLst/>
                <a:latin typeface="Arial" panose="020B0604020202020204" pitchFamily="34" charset="0"/>
              </a:rPr>
              <a:t>to allow for future research and development in specific applications </a:t>
            </a:r>
            <a:endParaRPr lang="en-US" sz="2800"/>
          </a:p>
        </p:txBody>
      </p:sp>
      <p:pic>
        <p:nvPicPr>
          <p:cNvPr id="2050" name="Picture 2">
            <a:extLst>
              <a:ext uri="{FF2B5EF4-FFF2-40B4-BE49-F238E27FC236}">
                <a16:creationId xmlns:a16="http://schemas.microsoft.com/office/drawing/2014/main" id="{1F6A45AB-43AF-9462-F59C-4ED6E7CA9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63741"/>
            <a:ext cx="936395" cy="9363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F33AB54-0260-EE74-8704-15D8713DB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5203" y="5389069"/>
            <a:ext cx="431147" cy="4311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6845E6A-568C-50E7-494F-9081A2372D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5203" y="4561767"/>
            <a:ext cx="411342" cy="411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308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FB2F3E-259B-4650-B258-F09745BAA8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084C5BAC-71DF-48C0-AB51-699516D3BE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a:noFill/>
        </p:grpSpPr>
        <p:sp>
          <p:nvSpPr>
            <p:cNvPr id="11" name="Freeform 5">
              <a:extLst>
                <a:ext uri="{FF2B5EF4-FFF2-40B4-BE49-F238E27FC236}">
                  <a16:creationId xmlns:a16="http://schemas.microsoft.com/office/drawing/2014/main" id="{6742FA10-28D2-4023-A08B-427E93706E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7000"/>
                </a:schemeClr>
              </a:solidFill>
              <a:prstDash val="solid"/>
              <a:miter lim="800000"/>
              <a:headEnd/>
              <a:tailEnd/>
            </a:ln>
          </p:spPr>
        </p:sp>
        <p:sp>
          <p:nvSpPr>
            <p:cNvPr id="12" name="Freeform 6">
              <a:extLst>
                <a:ext uri="{FF2B5EF4-FFF2-40B4-BE49-F238E27FC236}">
                  <a16:creationId xmlns:a16="http://schemas.microsoft.com/office/drawing/2014/main" id="{BC497CE0-1368-4C66-923F-CA97C35ED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p:spPr>
        </p:sp>
        <p:sp>
          <p:nvSpPr>
            <p:cNvPr id="13" name="Freeform 7">
              <a:extLst>
                <a:ext uri="{FF2B5EF4-FFF2-40B4-BE49-F238E27FC236}">
                  <a16:creationId xmlns:a16="http://schemas.microsoft.com/office/drawing/2014/main" id="{F96D638D-D7BB-43E9-BC7A-6FBBDB507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8000"/>
                </a:schemeClr>
              </a:solidFill>
              <a:prstDash val="dash"/>
              <a:miter lim="800000"/>
              <a:headEnd/>
              <a:tailEnd/>
            </a:ln>
          </p:spPr>
        </p:sp>
        <p:sp>
          <p:nvSpPr>
            <p:cNvPr id="14" name="Freeform 8">
              <a:extLst>
                <a:ext uri="{FF2B5EF4-FFF2-40B4-BE49-F238E27FC236}">
                  <a16:creationId xmlns:a16="http://schemas.microsoft.com/office/drawing/2014/main" id="{207DB018-8F92-42DF-A1CA-065C774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5000"/>
                </a:schemeClr>
              </a:solidFill>
              <a:prstDash val="solid"/>
              <a:miter lim="800000"/>
              <a:headEnd/>
              <a:tailEnd/>
            </a:ln>
          </p:spPr>
        </p:sp>
        <p:sp>
          <p:nvSpPr>
            <p:cNvPr id="15" name="Freeform 9">
              <a:extLst>
                <a:ext uri="{FF2B5EF4-FFF2-40B4-BE49-F238E27FC236}">
                  <a16:creationId xmlns:a16="http://schemas.microsoft.com/office/drawing/2014/main" id="{BB2A6006-A798-4927-B799-42A45D5B1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5000"/>
                </a:schemeClr>
              </a:solidFill>
              <a:prstDash val="solid"/>
              <a:miter lim="800000"/>
              <a:headEnd/>
              <a:tailEnd/>
            </a:ln>
          </p:spPr>
        </p:sp>
        <p:sp>
          <p:nvSpPr>
            <p:cNvPr id="16" name="Freeform 10">
              <a:extLst>
                <a:ext uri="{FF2B5EF4-FFF2-40B4-BE49-F238E27FC236}">
                  <a16:creationId xmlns:a16="http://schemas.microsoft.com/office/drawing/2014/main" id="{3F6DB3F4-548A-4D02-A6CC-D5275E6C8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4000"/>
                </a:schemeClr>
              </a:solidFill>
              <a:prstDash val="solid"/>
              <a:miter lim="800000"/>
              <a:headEnd/>
              <a:tailEnd/>
            </a:ln>
          </p:spPr>
        </p:sp>
        <p:sp>
          <p:nvSpPr>
            <p:cNvPr id="17" name="Freeform 11">
              <a:extLst>
                <a:ext uri="{FF2B5EF4-FFF2-40B4-BE49-F238E27FC236}">
                  <a16:creationId xmlns:a16="http://schemas.microsoft.com/office/drawing/2014/main" id="{2D9F4A59-DDA2-427E-802B-9056AD99C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3000"/>
                </a:schemeClr>
              </a:solidFill>
              <a:prstDash val="solid"/>
              <a:miter lim="800000"/>
              <a:headEnd/>
              <a:tailEnd/>
            </a:ln>
          </p:spPr>
        </p:sp>
        <p:sp>
          <p:nvSpPr>
            <p:cNvPr id="18" name="Freeform 12">
              <a:extLst>
                <a:ext uri="{FF2B5EF4-FFF2-40B4-BE49-F238E27FC236}">
                  <a16:creationId xmlns:a16="http://schemas.microsoft.com/office/drawing/2014/main" id="{BF086A79-DD15-4D5E-A197-9ADE0ACFD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3000"/>
                </a:schemeClr>
              </a:solidFill>
              <a:prstDash val="solid"/>
              <a:miter lim="800000"/>
              <a:headEnd/>
              <a:tailEnd/>
            </a:ln>
          </p:spPr>
        </p:sp>
        <p:sp>
          <p:nvSpPr>
            <p:cNvPr id="19" name="Freeform 13">
              <a:extLst>
                <a:ext uri="{FF2B5EF4-FFF2-40B4-BE49-F238E27FC236}">
                  <a16:creationId xmlns:a16="http://schemas.microsoft.com/office/drawing/2014/main" id="{CCB86A9C-D602-4645-AF2E-7BADDF1E9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2000"/>
                </a:schemeClr>
              </a:solidFill>
              <a:prstDash val="dash"/>
              <a:miter lim="800000"/>
              <a:headEnd/>
              <a:tailEnd/>
            </a:ln>
          </p:spPr>
        </p:sp>
        <p:sp>
          <p:nvSpPr>
            <p:cNvPr id="20" name="Freeform 14">
              <a:extLst>
                <a:ext uri="{FF2B5EF4-FFF2-40B4-BE49-F238E27FC236}">
                  <a16:creationId xmlns:a16="http://schemas.microsoft.com/office/drawing/2014/main" id="{21C6649F-C4FA-423E-A09A-1B286FAE2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2000"/>
                </a:schemeClr>
              </a:solidFill>
              <a:prstDash val="dash"/>
              <a:miter lim="800000"/>
              <a:headEnd/>
              <a:tailEnd/>
            </a:ln>
          </p:spPr>
        </p:sp>
        <p:sp>
          <p:nvSpPr>
            <p:cNvPr id="21" name="Freeform 15">
              <a:extLst>
                <a:ext uri="{FF2B5EF4-FFF2-40B4-BE49-F238E27FC236}">
                  <a16:creationId xmlns:a16="http://schemas.microsoft.com/office/drawing/2014/main" id="{F00891A4-E0CB-4F23-AD2A-4A2108753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2000"/>
                </a:schemeClr>
              </a:solidFill>
              <a:prstDash val="dashDot"/>
              <a:miter lim="800000"/>
              <a:headEnd/>
              <a:tailEnd/>
            </a:ln>
          </p:spPr>
        </p:sp>
        <p:sp>
          <p:nvSpPr>
            <p:cNvPr id="22" name="Freeform 16">
              <a:extLst>
                <a:ext uri="{FF2B5EF4-FFF2-40B4-BE49-F238E27FC236}">
                  <a16:creationId xmlns:a16="http://schemas.microsoft.com/office/drawing/2014/main" id="{0688C71A-541C-4CD1-9821-92958FFC0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2000"/>
                </a:schemeClr>
              </a:solidFill>
              <a:prstDash val="dashDot"/>
              <a:miter lim="800000"/>
              <a:headEnd/>
              <a:tailEnd/>
            </a:ln>
          </p:spPr>
        </p:sp>
        <p:sp>
          <p:nvSpPr>
            <p:cNvPr id="23" name="Freeform 17">
              <a:extLst>
                <a:ext uri="{FF2B5EF4-FFF2-40B4-BE49-F238E27FC236}">
                  <a16:creationId xmlns:a16="http://schemas.microsoft.com/office/drawing/2014/main" id="{B5F5BDE4-42C0-4408-B6A9-B35D037F1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2000"/>
                </a:schemeClr>
              </a:solidFill>
              <a:prstDash val="solid"/>
              <a:miter lim="800000"/>
              <a:headEnd/>
              <a:tailEnd/>
            </a:ln>
          </p:spPr>
        </p:sp>
        <p:sp>
          <p:nvSpPr>
            <p:cNvPr id="24" name="Freeform 18">
              <a:extLst>
                <a:ext uri="{FF2B5EF4-FFF2-40B4-BE49-F238E27FC236}">
                  <a16:creationId xmlns:a16="http://schemas.microsoft.com/office/drawing/2014/main" id="{B215F5C9-B825-47D1-8E5B-AE5BE61A4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2000"/>
                </a:schemeClr>
              </a:solidFill>
              <a:prstDash val="solid"/>
              <a:miter lim="800000"/>
              <a:headEnd/>
              <a:tailEnd/>
            </a:ln>
          </p:spPr>
        </p:sp>
        <p:sp>
          <p:nvSpPr>
            <p:cNvPr id="25" name="Freeform 19">
              <a:extLst>
                <a:ext uri="{FF2B5EF4-FFF2-40B4-BE49-F238E27FC236}">
                  <a16:creationId xmlns:a16="http://schemas.microsoft.com/office/drawing/2014/main" id="{8FDD346A-E62F-4D05-B776-13CE8F35F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1000"/>
                </a:schemeClr>
              </a:solidFill>
              <a:prstDash val="solid"/>
              <a:miter lim="800000"/>
              <a:headEnd/>
              <a:tailEnd/>
            </a:ln>
          </p:spPr>
        </p:sp>
        <p:sp>
          <p:nvSpPr>
            <p:cNvPr id="26" name="Freeform 20">
              <a:extLst>
                <a:ext uri="{FF2B5EF4-FFF2-40B4-BE49-F238E27FC236}">
                  <a16:creationId xmlns:a16="http://schemas.microsoft.com/office/drawing/2014/main" id="{C1037E36-F1A3-4462-A9C6-C94A78146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1000"/>
                </a:schemeClr>
              </a:solidFill>
              <a:prstDash val="solid"/>
              <a:miter lim="800000"/>
              <a:headEnd/>
              <a:tailEnd/>
            </a:ln>
          </p:spPr>
        </p:sp>
        <p:sp>
          <p:nvSpPr>
            <p:cNvPr id="27" name="Freeform 21">
              <a:extLst>
                <a:ext uri="{FF2B5EF4-FFF2-40B4-BE49-F238E27FC236}">
                  <a16:creationId xmlns:a16="http://schemas.microsoft.com/office/drawing/2014/main" id="{10D539D8-C2C4-45F9-9778-440E86248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p:spPr>
        </p:sp>
        <p:sp>
          <p:nvSpPr>
            <p:cNvPr id="28" name="Freeform 22">
              <a:extLst>
                <a:ext uri="{FF2B5EF4-FFF2-40B4-BE49-F238E27FC236}">
                  <a16:creationId xmlns:a16="http://schemas.microsoft.com/office/drawing/2014/main" id="{8B003199-95C6-4E08-9D5D-E53DAF421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p:spPr>
        </p:sp>
        <p:sp>
          <p:nvSpPr>
            <p:cNvPr id="29" name="Freeform 23">
              <a:extLst>
                <a:ext uri="{FF2B5EF4-FFF2-40B4-BE49-F238E27FC236}">
                  <a16:creationId xmlns:a16="http://schemas.microsoft.com/office/drawing/2014/main" id="{6A2507B4-2AA4-44A1-93B1-D65EC73AF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p:spPr>
        </p:sp>
      </p:grpSp>
      <p:sp>
        <p:nvSpPr>
          <p:cNvPr id="2" name="Title 1">
            <a:extLst>
              <a:ext uri="{FF2B5EF4-FFF2-40B4-BE49-F238E27FC236}">
                <a16:creationId xmlns:a16="http://schemas.microsoft.com/office/drawing/2014/main" id="{BE605613-9CB1-BF99-4D0B-100C1A2B54E0}"/>
              </a:ext>
            </a:extLst>
          </p:cNvPr>
          <p:cNvSpPr>
            <a:spLocks noGrp="1"/>
          </p:cNvSpPr>
          <p:nvPr>
            <p:ph type="title"/>
          </p:nvPr>
        </p:nvSpPr>
        <p:spPr>
          <a:xfrm>
            <a:off x="2002536" y="1261872"/>
            <a:ext cx="8238744" cy="3118104"/>
          </a:xfrm>
        </p:spPr>
        <p:txBody>
          <a:bodyPr vert="horz" lIns="91440" tIns="45720" rIns="91440" bIns="45720" rtlCol="0" anchor="b">
            <a:normAutofit/>
          </a:bodyPr>
          <a:lstStyle/>
          <a:p>
            <a:r>
              <a:rPr lang="en-US" sz="6800" kern="1200">
                <a:solidFill>
                  <a:schemeClr val="tx1"/>
                </a:solidFill>
                <a:latin typeface="+mj-lt"/>
                <a:ea typeface="+mj-ea"/>
                <a:cs typeface="+mj-cs"/>
              </a:rPr>
              <a:t>Who cares?</a:t>
            </a:r>
          </a:p>
        </p:txBody>
      </p:sp>
      <p:sp>
        <p:nvSpPr>
          <p:cNvPr id="3" name="Text Placeholder 2">
            <a:extLst>
              <a:ext uri="{FF2B5EF4-FFF2-40B4-BE49-F238E27FC236}">
                <a16:creationId xmlns:a16="http://schemas.microsoft.com/office/drawing/2014/main" id="{4C4DAE1B-0D1E-7255-65F1-E2705BE87F47}"/>
              </a:ext>
            </a:extLst>
          </p:cNvPr>
          <p:cNvSpPr>
            <a:spLocks noGrp="1"/>
          </p:cNvSpPr>
          <p:nvPr>
            <p:ph type="body" idx="1"/>
          </p:nvPr>
        </p:nvSpPr>
        <p:spPr>
          <a:xfrm>
            <a:off x="2002536" y="4562856"/>
            <a:ext cx="8238744" cy="1225296"/>
          </a:xfrm>
        </p:spPr>
        <p:txBody>
          <a:bodyPr vert="horz" lIns="91440" tIns="45720" rIns="91440" bIns="45720" rtlCol="0">
            <a:normAutofit/>
          </a:bodyPr>
          <a:lstStyle/>
          <a:p>
            <a:r>
              <a:rPr lang="en-US" sz="3200" kern="1200">
                <a:solidFill>
                  <a:schemeClr val="tx1"/>
                </a:solidFill>
                <a:latin typeface="+mj-lt"/>
                <a:ea typeface="+mj-ea"/>
                <a:cs typeface="+mj-cs"/>
              </a:rPr>
              <a:t>Why it Matters</a:t>
            </a:r>
            <a:endParaRPr lang="en-US" sz="3200" kern="1200">
              <a:solidFill>
                <a:schemeClr val="tx1"/>
              </a:solidFill>
              <a:latin typeface="+mn-lt"/>
              <a:ea typeface="+mn-ea"/>
              <a:cs typeface="+mn-cs"/>
            </a:endParaRPr>
          </a:p>
        </p:txBody>
      </p:sp>
      <p:sp>
        <p:nvSpPr>
          <p:cNvPr id="31" name="Isosceles Triangle 30">
            <a:extLst>
              <a:ext uri="{FF2B5EF4-FFF2-40B4-BE49-F238E27FC236}">
                <a16:creationId xmlns:a16="http://schemas.microsoft.com/office/drawing/2014/main" id="{83CB2632-0822-4E49-A707-FA1B8A4D0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35823" y="3320139"/>
            <a:ext cx="300774" cy="25928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99951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7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739C73-D769-1DE6-C19C-702F720FBA81}"/>
              </a:ext>
            </a:extLst>
          </p:cNvPr>
          <p:cNvSpPr/>
          <p:nvPr/>
        </p:nvSpPr>
        <p:spPr>
          <a:xfrm>
            <a:off x="-65988" y="-66287"/>
            <a:ext cx="12254940" cy="144505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30" name="Picture 6" descr="Beach Cleaning Robot- Solutions - Plastic Soup Foundation">
            <a:extLst>
              <a:ext uri="{FF2B5EF4-FFF2-40B4-BE49-F238E27FC236}">
                <a16:creationId xmlns:a16="http://schemas.microsoft.com/office/drawing/2014/main" id="{FDA00DE6-5ACB-4258-AD53-FCD1222EF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3168" y="2048231"/>
            <a:ext cx="3694113" cy="2051050"/>
          </a:xfrm>
          <a:prstGeom prst="rect">
            <a:avLst/>
          </a:prstGeom>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731AD8-D4F8-44FD-8876-C55BECDBBE0E}"/>
              </a:ext>
            </a:extLst>
          </p:cNvPr>
          <p:cNvSpPr txBox="1"/>
          <p:nvPr/>
        </p:nvSpPr>
        <p:spPr>
          <a:xfrm>
            <a:off x="7443167" y="2042536"/>
            <a:ext cx="3694113" cy="671514"/>
          </a:xfrm>
          <a:prstGeom prst="rect">
            <a:avLst/>
          </a:prstGeom>
          <a:solidFill>
            <a:srgbClr val="000000">
              <a:alpha val="50000"/>
            </a:srgbClr>
          </a:solidFill>
          <a:ln>
            <a:noFill/>
          </a:ln>
        </p:spPr>
        <p:txBody>
          <a:bodyPr wrap="square" rtlCol="0" anchor="ctr">
            <a:noAutofit/>
          </a:bodyPr>
          <a:lstStyle/>
          <a:p>
            <a:pPr algn="ctr">
              <a:spcAft>
                <a:spcPts val="600"/>
              </a:spcAft>
            </a:pPr>
            <a:r>
              <a:rPr lang="en-US" sz="2000">
                <a:solidFill>
                  <a:srgbClr val="FFFFFF"/>
                </a:solidFill>
              </a:rPr>
              <a:t>Beach Cleaning Swarm</a:t>
            </a:r>
          </a:p>
          <a:p>
            <a:pPr algn="ctr">
              <a:spcAft>
                <a:spcPts val="600"/>
              </a:spcAft>
            </a:pPr>
            <a:r>
              <a:rPr lang="en-US" sz="1600" err="1">
                <a:solidFill>
                  <a:srgbClr val="FFFFFF"/>
                </a:solidFill>
              </a:rPr>
              <a:t>Minibots</a:t>
            </a:r>
            <a:r>
              <a:rPr lang="en-US" sz="1600">
                <a:solidFill>
                  <a:srgbClr val="FFFFFF"/>
                </a:solidFill>
              </a:rPr>
              <a:t> collect trash, return to hub</a:t>
            </a:r>
          </a:p>
        </p:txBody>
      </p:sp>
      <p:pic>
        <p:nvPicPr>
          <p:cNvPr id="1026" name="Picture 2" descr="Fendt MARS - Fendt">
            <a:extLst>
              <a:ext uri="{FF2B5EF4-FFF2-40B4-BE49-F238E27FC236}">
                <a16:creationId xmlns:a16="http://schemas.microsoft.com/office/drawing/2014/main" id="{001C7629-5A18-45ED-84E3-EAA7C96AC8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575"/>
          <a:stretch/>
        </p:blipFill>
        <p:spPr bwMode="auto">
          <a:xfrm>
            <a:off x="7443168" y="4091884"/>
            <a:ext cx="3694113" cy="2106025"/>
          </a:xfrm>
          <a:prstGeom prst="rect">
            <a:avLst/>
          </a:prstGeom>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5034389-7114-48BC-9420-BC41DE5D8D1F}"/>
              </a:ext>
            </a:extLst>
          </p:cNvPr>
          <p:cNvSpPr txBox="1"/>
          <p:nvPr/>
        </p:nvSpPr>
        <p:spPr>
          <a:xfrm>
            <a:off x="7443169" y="5517158"/>
            <a:ext cx="3694113" cy="685801"/>
          </a:xfrm>
          <a:prstGeom prst="rect">
            <a:avLst/>
          </a:prstGeom>
          <a:solidFill>
            <a:srgbClr val="000000">
              <a:alpha val="50000"/>
            </a:srgbClr>
          </a:solidFill>
          <a:ln>
            <a:noFill/>
          </a:ln>
        </p:spPr>
        <p:txBody>
          <a:bodyPr wrap="square" rtlCol="0" anchor="ctr">
            <a:noAutofit/>
          </a:bodyPr>
          <a:lstStyle/>
          <a:p>
            <a:pPr algn="ctr">
              <a:spcAft>
                <a:spcPts val="600"/>
              </a:spcAft>
            </a:pPr>
            <a:r>
              <a:rPr lang="en-US" sz="2000">
                <a:solidFill>
                  <a:srgbClr val="FFFFFF"/>
                </a:solidFill>
              </a:rPr>
              <a:t>Agriculture Swarm</a:t>
            </a:r>
          </a:p>
          <a:p>
            <a:pPr algn="ctr">
              <a:spcAft>
                <a:spcPts val="600"/>
              </a:spcAft>
            </a:pPr>
            <a:r>
              <a:rPr lang="en-US" sz="1600">
                <a:solidFill>
                  <a:srgbClr val="FFFFFF"/>
                </a:solidFill>
              </a:rPr>
              <a:t>Hub provides seeds to plant in field</a:t>
            </a:r>
          </a:p>
        </p:txBody>
      </p:sp>
      <p:sp>
        <p:nvSpPr>
          <p:cNvPr id="2" name="Title 1">
            <a:extLst>
              <a:ext uri="{FF2B5EF4-FFF2-40B4-BE49-F238E27FC236}">
                <a16:creationId xmlns:a16="http://schemas.microsoft.com/office/drawing/2014/main" id="{14B586AA-9284-4295-8F8A-005B9114FDAC}"/>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a:solidFill>
                  <a:schemeClr val="bg1"/>
                </a:solidFill>
                <a:latin typeface="+mj-lt"/>
                <a:ea typeface="+mj-ea"/>
                <a:cs typeface="+mj-cs"/>
              </a:rPr>
              <a:t>Future Applications</a:t>
            </a:r>
          </a:p>
        </p:txBody>
      </p:sp>
      <p:sp>
        <p:nvSpPr>
          <p:cNvPr id="6" name="TextBox 5">
            <a:extLst>
              <a:ext uri="{FF2B5EF4-FFF2-40B4-BE49-F238E27FC236}">
                <a16:creationId xmlns:a16="http://schemas.microsoft.com/office/drawing/2014/main" id="{1166D13B-FDD8-4F06-BABB-71A1A1D57D7F}"/>
              </a:ext>
            </a:extLst>
          </p:cNvPr>
          <p:cNvSpPr txBox="1"/>
          <p:nvPr/>
        </p:nvSpPr>
        <p:spPr>
          <a:xfrm>
            <a:off x="838199" y="1377918"/>
            <a:ext cx="10510837" cy="646331"/>
          </a:xfrm>
          <a:prstGeom prst="rect">
            <a:avLst/>
          </a:prstGeom>
          <a:noFill/>
        </p:spPr>
        <p:txBody>
          <a:bodyPr wrap="square" rtlCol="0">
            <a:spAutoFit/>
          </a:bodyPr>
          <a:lstStyle/>
          <a:p>
            <a:r>
              <a:rPr lang="en-US"/>
              <a:t>This architecture can enable sustained </a:t>
            </a:r>
            <a:r>
              <a:rPr lang="en-US" b="1"/>
              <a:t>“divide-and-conquer” </a:t>
            </a:r>
            <a:r>
              <a:rPr lang="en-US"/>
              <a:t>operation, revolutionizing field robotics.</a:t>
            </a:r>
          </a:p>
          <a:p>
            <a:r>
              <a:rPr lang="en-US"/>
              <a:t>Here are a few </a:t>
            </a:r>
            <a:r>
              <a:rPr lang="en-US" b="1"/>
              <a:t>next steps</a:t>
            </a:r>
            <a:r>
              <a:rPr lang="en-US"/>
              <a:t> after we prove the core technology in capstone:</a:t>
            </a:r>
          </a:p>
        </p:txBody>
      </p:sp>
      <p:sp>
        <p:nvSpPr>
          <p:cNvPr id="7" name="TextBox 6">
            <a:extLst>
              <a:ext uri="{FF2B5EF4-FFF2-40B4-BE49-F238E27FC236}">
                <a16:creationId xmlns:a16="http://schemas.microsoft.com/office/drawing/2014/main" id="{3DDF79AE-0718-44EB-9AEB-6FBF7BEAB72C}"/>
              </a:ext>
            </a:extLst>
          </p:cNvPr>
          <p:cNvSpPr txBox="1"/>
          <p:nvPr/>
        </p:nvSpPr>
        <p:spPr>
          <a:xfrm>
            <a:off x="2313395" y="6303863"/>
            <a:ext cx="7814319" cy="369332"/>
          </a:xfrm>
          <a:prstGeom prst="rect">
            <a:avLst/>
          </a:prstGeom>
          <a:noFill/>
        </p:spPr>
        <p:txBody>
          <a:bodyPr wrap="none" rtlCol="0">
            <a:spAutoFit/>
          </a:bodyPr>
          <a:lstStyle/>
          <a:p>
            <a:r>
              <a:rPr lang="en-US"/>
              <a:t>For all scenarios, the </a:t>
            </a:r>
            <a:r>
              <a:rPr lang="en-US" b="1"/>
              <a:t>hub re-charges</a:t>
            </a:r>
            <a:r>
              <a:rPr lang="en-US"/>
              <a:t> the </a:t>
            </a:r>
            <a:r>
              <a:rPr lang="en-US" err="1"/>
              <a:t>minibots</a:t>
            </a:r>
            <a:r>
              <a:rPr lang="en-US"/>
              <a:t> to </a:t>
            </a:r>
            <a:r>
              <a:rPr lang="en-US" b="1"/>
              <a:t>sustain long-term operation</a:t>
            </a:r>
            <a:r>
              <a:rPr lang="en-US"/>
              <a:t>!</a:t>
            </a:r>
          </a:p>
        </p:txBody>
      </p:sp>
      <p:grpSp>
        <p:nvGrpSpPr>
          <p:cNvPr id="3" name="Group 2">
            <a:extLst>
              <a:ext uri="{FF2B5EF4-FFF2-40B4-BE49-F238E27FC236}">
                <a16:creationId xmlns:a16="http://schemas.microsoft.com/office/drawing/2014/main" id="{C4B3EB09-9649-0A7D-2423-9ED4875BAF0E}"/>
              </a:ext>
            </a:extLst>
          </p:cNvPr>
          <p:cNvGrpSpPr/>
          <p:nvPr/>
        </p:nvGrpSpPr>
        <p:grpSpPr>
          <a:xfrm>
            <a:off x="860709" y="2042536"/>
            <a:ext cx="6457332" cy="4151692"/>
            <a:chOff x="838200" y="1798060"/>
            <a:chExt cx="6745288" cy="4376738"/>
          </a:xfrm>
        </p:grpSpPr>
        <p:pic>
          <p:nvPicPr>
            <p:cNvPr id="1028" name="Picture 4" descr="Prospero: The Robot Farmer | LEARN.PARALLAX.COM">
              <a:extLst>
                <a:ext uri="{FF2B5EF4-FFF2-40B4-BE49-F238E27FC236}">
                  <a16:creationId xmlns:a16="http://schemas.microsoft.com/office/drawing/2014/main" id="{B8F17B59-3EDD-41F2-8DB5-641E9DDC8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798060"/>
              <a:ext cx="6745288" cy="4376738"/>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046C7A-7DF8-45B9-98AE-674A511FA791}"/>
                </a:ext>
              </a:extLst>
            </p:cNvPr>
            <p:cNvSpPr txBox="1"/>
            <p:nvPr/>
          </p:nvSpPr>
          <p:spPr>
            <a:xfrm>
              <a:off x="838200" y="5461027"/>
              <a:ext cx="6745288" cy="713771"/>
            </a:xfrm>
            <a:prstGeom prst="rect">
              <a:avLst/>
            </a:prstGeom>
            <a:solidFill>
              <a:srgbClr val="000000">
                <a:alpha val="50000"/>
              </a:srgbClr>
            </a:solidFill>
            <a:ln>
              <a:noFill/>
            </a:ln>
          </p:spPr>
          <p:txBody>
            <a:bodyPr wrap="square" rtlCol="0" anchor="ctr">
              <a:noAutofit/>
            </a:bodyPr>
            <a:lstStyle/>
            <a:p>
              <a:pPr algn="ctr">
                <a:spcAft>
                  <a:spcPts val="600"/>
                </a:spcAft>
              </a:pPr>
              <a:r>
                <a:rPr lang="en-US" sz="2000">
                  <a:solidFill>
                    <a:srgbClr val="FFFFFF"/>
                  </a:solidFill>
                </a:rPr>
                <a:t>Mars Exploration Swarm</a:t>
              </a:r>
            </a:p>
            <a:p>
              <a:pPr algn="ctr">
                <a:spcAft>
                  <a:spcPts val="600"/>
                </a:spcAft>
              </a:pPr>
              <a:r>
                <a:rPr lang="en-US" sz="1600" err="1">
                  <a:solidFill>
                    <a:srgbClr val="FFFFFF"/>
                  </a:solidFill>
                </a:rPr>
                <a:t>Minibots</a:t>
              </a:r>
              <a:r>
                <a:rPr lang="en-US" sz="1600">
                  <a:solidFill>
                    <a:srgbClr val="FFFFFF"/>
                  </a:solidFill>
                </a:rPr>
                <a:t> collect samples, return it to the hub for analysis</a:t>
              </a:r>
            </a:p>
          </p:txBody>
        </p:sp>
        <p:pic>
          <p:nvPicPr>
            <p:cNvPr id="21" name="Picture 4" descr="Prospero: The Robot Farmer | LEARN.PARALLAX.COM">
              <a:extLst>
                <a:ext uri="{FF2B5EF4-FFF2-40B4-BE49-F238E27FC236}">
                  <a16:creationId xmlns:a16="http://schemas.microsoft.com/office/drawing/2014/main" id="{1F83303F-E097-4C9B-861E-76D53D908CE1}"/>
                </a:ext>
              </a:extLst>
            </p:cNvPr>
            <p:cNvPicPr>
              <a:picLocks noChangeAspect="1" noChangeArrowheads="1"/>
            </p:cNvPicPr>
            <p:nvPr/>
          </p:nvPicPr>
          <p:blipFill rotWithShape="1">
            <a:blip r:embed="rId6">
              <a:duotone>
                <a:prstClr val="black"/>
                <a:schemeClr val="accent2">
                  <a:tint val="45000"/>
                  <a:satMod val="400000"/>
                </a:schemeClr>
              </a:duotone>
              <a:extLst>
                <a:ext uri="{28A0092B-C50C-407E-A947-70E740481C1C}">
                  <a14:useLocalDpi xmlns:a14="http://schemas.microsoft.com/office/drawing/2010/main" val="0"/>
                </a:ext>
              </a:extLst>
            </a:blip>
            <a:srcRect b="86715"/>
            <a:stretch/>
          </p:blipFill>
          <p:spPr bwMode="auto">
            <a:xfrm>
              <a:off x="838200" y="1798060"/>
              <a:ext cx="6745288" cy="581458"/>
            </a:xfrm>
            <a:prstGeom prst="rect">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408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E12DD4-8AA2-2B0A-DB52-0480577C9950}"/>
              </a:ext>
            </a:extLst>
          </p:cNvPr>
          <p:cNvSpPr/>
          <p:nvPr/>
        </p:nvSpPr>
        <p:spPr>
          <a:xfrm>
            <a:off x="-65988" y="-66287"/>
            <a:ext cx="12254940" cy="14627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F84755-0E17-4630-A90C-26E01B290A1F}"/>
              </a:ext>
            </a:extLst>
          </p:cNvPr>
          <p:cNvSpPr>
            <a:spLocks noGrp="1"/>
          </p:cNvSpPr>
          <p:nvPr>
            <p:ph type="title"/>
          </p:nvPr>
        </p:nvSpPr>
        <p:spPr/>
        <p:txBody>
          <a:bodyPr/>
          <a:lstStyle/>
          <a:p>
            <a:r>
              <a:rPr lang="en-US">
                <a:solidFill>
                  <a:schemeClr val="bg1"/>
                </a:solidFill>
                <a:cs typeface="Calibri Light"/>
              </a:rPr>
              <a:t>References</a:t>
            </a:r>
            <a:endParaRPr lang="en-US">
              <a:solidFill>
                <a:schemeClr val="bg1"/>
              </a:solidFill>
            </a:endParaRPr>
          </a:p>
        </p:txBody>
      </p:sp>
      <p:sp>
        <p:nvSpPr>
          <p:cNvPr id="3" name="Content Placeholder 2">
            <a:extLst>
              <a:ext uri="{FF2B5EF4-FFF2-40B4-BE49-F238E27FC236}">
                <a16:creationId xmlns:a16="http://schemas.microsoft.com/office/drawing/2014/main" id="{4751D209-4328-4809-BA78-21B9CEA418C2}"/>
              </a:ext>
            </a:extLst>
          </p:cNvPr>
          <p:cNvSpPr>
            <a:spLocks noGrp="1"/>
          </p:cNvSpPr>
          <p:nvPr>
            <p:ph idx="1"/>
          </p:nvPr>
        </p:nvSpPr>
        <p:spPr>
          <a:xfrm>
            <a:off x="838199" y="1825625"/>
            <a:ext cx="11130887" cy="4351338"/>
          </a:xfrm>
        </p:spPr>
        <p:txBody>
          <a:bodyPr>
            <a:normAutofit fontScale="77500" lnSpcReduction="20000"/>
          </a:bodyPr>
          <a:lstStyle/>
          <a:p>
            <a:pPr marL="0" indent="0">
              <a:buNone/>
            </a:pPr>
            <a:r>
              <a:rPr lang="en-US"/>
              <a:t>[1] </a:t>
            </a:r>
            <a:r>
              <a:rPr lang="en-US">
                <a:hlinkClick r:id="rId3"/>
              </a:rPr>
              <a:t>https://phys.org/news/2006-02-swarm-behavior.html</a:t>
            </a:r>
            <a:r>
              <a:rPr lang="en-US"/>
              <a:t> </a:t>
            </a:r>
          </a:p>
          <a:p>
            <a:pPr marL="0" indent="0">
              <a:buNone/>
            </a:pPr>
            <a:r>
              <a:rPr lang="en-US"/>
              <a:t>[2] </a:t>
            </a:r>
            <a:r>
              <a:rPr lang="en-US">
                <a:hlinkClick r:id="rId4"/>
              </a:rPr>
              <a:t>https://arstechnica.com/science/2014/08/thousand-robot-swarm-assembles-itself-into-shapes/</a:t>
            </a:r>
            <a:r>
              <a:rPr lang="en-US"/>
              <a:t> </a:t>
            </a:r>
          </a:p>
          <a:p>
            <a:pPr marL="0" indent="0">
              <a:buNone/>
            </a:pPr>
            <a:r>
              <a:rPr lang="en-US"/>
              <a:t>[3] </a:t>
            </a:r>
            <a:r>
              <a:rPr lang="en-US">
                <a:hlinkClick r:id="rId5"/>
              </a:rPr>
              <a:t>https://www.npr.org/sections/thetwo-way/2014/08/14/340362573/do-not-fear-this-giant-robot-swarm</a:t>
            </a:r>
            <a:r>
              <a:rPr lang="en-US"/>
              <a:t> </a:t>
            </a:r>
          </a:p>
          <a:p>
            <a:pPr marL="0" indent="0">
              <a:buNone/>
            </a:pPr>
            <a:r>
              <a:rPr lang="en-US"/>
              <a:t>[4] </a:t>
            </a:r>
            <a:r>
              <a:rPr lang="en-US">
                <a:hlinkClick r:id="rId6"/>
              </a:rPr>
              <a:t>https://youtu.be/lHyu_yog6CA</a:t>
            </a:r>
            <a:r>
              <a:rPr lang="en-US"/>
              <a:t> </a:t>
            </a:r>
          </a:p>
          <a:p>
            <a:pPr marL="0" indent="0">
              <a:buNone/>
            </a:pPr>
            <a:r>
              <a:rPr lang="en-US"/>
              <a:t>[5] </a:t>
            </a:r>
            <a:r>
              <a:rPr lang="en-US">
                <a:hlinkClick r:id="rId7"/>
              </a:rPr>
              <a:t>https://ieeexplore.ieee.org/document/6885778</a:t>
            </a:r>
            <a:r>
              <a:rPr lang="en-US"/>
              <a:t> </a:t>
            </a:r>
          </a:p>
          <a:p>
            <a:pPr marL="0" indent="0">
              <a:buNone/>
            </a:pPr>
            <a:r>
              <a:rPr lang="en-US"/>
              <a:t>[6] </a:t>
            </a:r>
            <a:r>
              <a:rPr lang="en-US">
                <a:hlinkClick r:id="rId8"/>
              </a:rPr>
              <a:t>https://youtu.be/okxFEFh7-1E</a:t>
            </a:r>
            <a:r>
              <a:rPr lang="en-US"/>
              <a:t> </a:t>
            </a:r>
          </a:p>
          <a:p>
            <a:pPr marL="0" indent="0">
              <a:buNone/>
            </a:pPr>
            <a:r>
              <a:rPr lang="en-US"/>
              <a:t>[7] </a:t>
            </a:r>
            <a:r>
              <a:rPr lang="en-US">
                <a:hlinkClick r:id="rId9"/>
              </a:rPr>
              <a:t>https://ieeexplore.ieee.org/document/7090497</a:t>
            </a:r>
            <a:r>
              <a:rPr lang="en-US"/>
              <a:t> </a:t>
            </a:r>
          </a:p>
          <a:p>
            <a:pPr marL="0" indent="0">
              <a:buNone/>
            </a:pPr>
            <a:r>
              <a:rPr lang="en-US"/>
              <a:t>[8] </a:t>
            </a:r>
            <a:r>
              <a:rPr lang="en-US">
                <a:hlinkClick r:id="rId10"/>
              </a:rPr>
              <a:t>http://www.swarmrobot.org/PowerDockingStation.html</a:t>
            </a:r>
            <a:endParaRPr lang="en-US"/>
          </a:p>
          <a:p>
            <a:pPr marL="0" indent="0">
              <a:buNone/>
            </a:pPr>
            <a:r>
              <a:rPr lang="en-US"/>
              <a:t>[9] </a:t>
            </a:r>
            <a:r>
              <a:rPr lang="en-US">
                <a:hlinkClick r:id="rId11"/>
              </a:rPr>
              <a:t>https://ieeexplore.ieee.org/document/5189756</a:t>
            </a:r>
            <a:r>
              <a:rPr lang="en-US"/>
              <a:t> </a:t>
            </a:r>
          </a:p>
          <a:p>
            <a:pPr marL="0" indent="0">
              <a:buNone/>
            </a:pPr>
            <a:r>
              <a:rPr lang="en-US"/>
              <a:t>[10] </a:t>
            </a:r>
            <a:r>
              <a:rPr lang="en-US">
                <a:hlinkClick r:id="rId12"/>
              </a:rPr>
              <a:t>https://www.irobot.com/en_US/roomba-vacuuming/robot-vacuum-irobot-roomba-s9-plus/S955020.html</a:t>
            </a:r>
            <a:r>
              <a:rPr lang="en-US"/>
              <a:t> </a:t>
            </a:r>
          </a:p>
          <a:p>
            <a:pPr marL="0" indent="0">
              <a:buNone/>
            </a:pPr>
            <a:endParaRPr lang="en-US"/>
          </a:p>
        </p:txBody>
      </p:sp>
    </p:spTree>
    <p:extLst>
      <p:ext uri="{BB962C8B-B14F-4D97-AF65-F5344CB8AC3E}">
        <p14:creationId xmlns:p14="http://schemas.microsoft.com/office/powerpoint/2010/main" val="2549125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Single Corner Snipped 14">
            <a:extLst>
              <a:ext uri="{FF2B5EF4-FFF2-40B4-BE49-F238E27FC236}">
                <a16:creationId xmlns:a16="http://schemas.microsoft.com/office/drawing/2014/main" id="{0791B890-A53A-9420-4F68-FE08C24E555A}"/>
              </a:ext>
            </a:extLst>
          </p:cNvPr>
          <p:cNvSpPr/>
          <p:nvPr/>
        </p:nvSpPr>
        <p:spPr>
          <a:xfrm rot="5400000">
            <a:off x="2221174" y="-2231407"/>
            <a:ext cx="1614982" cy="6050505"/>
          </a:xfrm>
          <a:prstGeom prst="snip1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57593E-0642-DAA8-4B4B-87FD1D9A5BFF}"/>
              </a:ext>
            </a:extLst>
          </p:cNvPr>
          <p:cNvSpPr>
            <a:spLocks noGrp="1"/>
          </p:cNvSpPr>
          <p:nvPr>
            <p:ph type="title"/>
          </p:nvPr>
        </p:nvSpPr>
        <p:spPr>
          <a:xfrm>
            <a:off x="531125" y="126289"/>
            <a:ext cx="5374944" cy="1336936"/>
          </a:xfrm>
        </p:spPr>
        <p:txBody>
          <a:bodyPr/>
          <a:lstStyle/>
          <a:p>
            <a:r>
              <a:rPr lang="en-US">
                <a:solidFill>
                  <a:srgbClr val="FFFFFF"/>
                </a:solidFill>
                <a:cs typeface="Calibri Light"/>
              </a:rPr>
              <a:t>Current Solutions &amp; their Limitations</a:t>
            </a:r>
          </a:p>
        </p:txBody>
      </p:sp>
      <p:pic>
        <p:nvPicPr>
          <p:cNvPr id="6146" name="Picture 2" descr="PDF] Towards Autonomy and Mobility for a Tethered Robot Exploring Extremely  Steep Terrain | Semantic Scholar">
            <a:extLst>
              <a:ext uri="{FF2B5EF4-FFF2-40B4-BE49-F238E27FC236}">
                <a16:creationId xmlns:a16="http://schemas.microsoft.com/office/drawing/2014/main" id="{FB386781-6960-4797-A8D1-0098845C0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4195" y="3699607"/>
            <a:ext cx="4710710" cy="282555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3674F5C-C133-4B08-B658-FB77912CD4A5}"/>
              </a:ext>
            </a:extLst>
          </p:cNvPr>
          <p:cNvSpPr txBox="1"/>
          <p:nvPr/>
        </p:nvSpPr>
        <p:spPr>
          <a:xfrm>
            <a:off x="529205" y="2075167"/>
            <a:ext cx="5774149" cy="3785652"/>
          </a:xfrm>
          <a:prstGeom prst="rect">
            <a:avLst/>
          </a:prstGeom>
          <a:noFill/>
        </p:spPr>
        <p:txBody>
          <a:bodyPr wrap="square" lIns="91440" tIns="45720" rIns="91440" bIns="45720" anchor="t">
            <a:spAutoFit/>
          </a:bodyPr>
          <a:lstStyle/>
          <a:p>
            <a:pPr marL="342900" indent="-342900">
              <a:buFont typeface="Arial"/>
              <a:buChar char="•"/>
            </a:pPr>
            <a:r>
              <a:rPr lang="en-US" sz="2400">
                <a:cs typeface="Calibri"/>
              </a:rPr>
              <a:t>Onboard power generation on each robot</a:t>
            </a:r>
            <a:endParaRPr lang="en-US">
              <a:cs typeface="Calibri" panose="020F0502020204030204"/>
            </a:endParaRPr>
          </a:p>
          <a:p>
            <a:pPr marL="742950" lvl="1" indent="-285750">
              <a:buFont typeface="Arial" panose="020B0604020202020204" pitchFamily="34" charset="0"/>
              <a:buChar char="•"/>
            </a:pPr>
            <a:r>
              <a:rPr lang="en-US" sz="2400" i="1">
                <a:cs typeface="Calibri"/>
              </a:rPr>
              <a:t>Increases weight, size, cost, complexity</a:t>
            </a:r>
          </a:p>
          <a:p>
            <a:pPr lvl="1"/>
            <a:endParaRPr lang="en-US" sz="2400">
              <a:cs typeface="Calibri"/>
            </a:endParaRPr>
          </a:p>
          <a:p>
            <a:pPr marL="285750" indent="-285750">
              <a:buFont typeface="Arial" panose="020B0604020202020204" pitchFamily="34" charset="0"/>
              <a:buChar char="•"/>
            </a:pPr>
            <a:r>
              <a:rPr lang="en-US" sz="2400">
                <a:cs typeface="Calibri"/>
              </a:rPr>
              <a:t>Human intervention to collect and recharge robots</a:t>
            </a:r>
          </a:p>
          <a:p>
            <a:pPr marL="742950" lvl="1" indent="-285750">
              <a:buFont typeface="Arial" panose="020B0604020202020204" pitchFamily="34" charset="0"/>
              <a:buChar char="•"/>
            </a:pPr>
            <a:r>
              <a:rPr lang="en-US" sz="2400" i="1">
                <a:cs typeface="Calibri"/>
              </a:rPr>
              <a:t>Limits operating conditions and mission duration</a:t>
            </a:r>
          </a:p>
          <a:p>
            <a:pPr marL="285750" indent="-285750">
              <a:buFont typeface="Arial" panose="020B0604020202020204" pitchFamily="34" charset="0"/>
              <a:buChar char="•"/>
            </a:pPr>
            <a:endParaRPr lang="en-US" sz="2400">
              <a:cs typeface="Calibri"/>
            </a:endParaRPr>
          </a:p>
          <a:p>
            <a:pPr marL="285750" indent="-285750">
              <a:buFont typeface="Arial" panose="020B0604020202020204" pitchFamily="34" charset="0"/>
              <a:buChar char="•"/>
            </a:pPr>
            <a:r>
              <a:rPr lang="en-US" sz="2400">
                <a:cs typeface="Calibri"/>
              </a:rPr>
              <a:t>Tether robots to a ground station</a:t>
            </a:r>
          </a:p>
          <a:p>
            <a:pPr marL="742950" lvl="1" indent="-285750">
              <a:buFont typeface="Arial" panose="020B0604020202020204" pitchFamily="34" charset="0"/>
              <a:buChar char="•"/>
            </a:pPr>
            <a:r>
              <a:rPr lang="en-US" sz="2400" i="1">
                <a:cs typeface="Calibri"/>
              </a:rPr>
              <a:t>Limits mobility </a:t>
            </a:r>
          </a:p>
        </p:txBody>
      </p:sp>
      <p:pic>
        <p:nvPicPr>
          <p:cNvPr id="4" name="Picture 5">
            <a:extLst>
              <a:ext uri="{FF2B5EF4-FFF2-40B4-BE49-F238E27FC236}">
                <a16:creationId xmlns:a16="http://schemas.microsoft.com/office/drawing/2014/main" id="{7A1C8810-B9DB-F01B-B0AE-AC2232F2F8A6}"/>
              </a:ext>
            </a:extLst>
          </p:cNvPr>
          <p:cNvPicPr>
            <a:picLocks noChangeAspect="1"/>
          </p:cNvPicPr>
          <p:nvPr/>
        </p:nvPicPr>
        <p:blipFill>
          <a:blip r:embed="rId6"/>
          <a:stretch>
            <a:fillRect/>
          </a:stretch>
        </p:blipFill>
        <p:spPr>
          <a:xfrm>
            <a:off x="7055893" y="239406"/>
            <a:ext cx="4187588" cy="3183340"/>
          </a:xfrm>
          <a:prstGeom prst="rect">
            <a:avLst/>
          </a:prstGeom>
        </p:spPr>
      </p:pic>
      <p:pic>
        <p:nvPicPr>
          <p:cNvPr id="3" name="Recorded Sound">
            <a:hlinkClick r:id="" action="ppaction://media"/>
            <a:extLst>
              <a:ext uri="{FF2B5EF4-FFF2-40B4-BE49-F238E27FC236}">
                <a16:creationId xmlns:a16="http://schemas.microsoft.com/office/drawing/2014/main" id="{1221F43E-232C-48FF-884C-F7A96FAF58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04905" y="190082"/>
            <a:ext cx="487363" cy="487363"/>
          </a:xfrm>
          <a:prstGeom prst="rect">
            <a:avLst/>
          </a:prstGeom>
        </p:spPr>
      </p:pic>
    </p:spTree>
    <p:extLst>
      <p:ext uri="{BB962C8B-B14F-4D97-AF65-F5344CB8AC3E}">
        <p14:creationId xmlns:p14="http://schemas.microsoft.com/office/powerpoint/2010/main" val="4163730229"/>
      </p:ext>
    </p:extLst>
  </p:cSld>
  <p:clrMapOvr>
    <a:masterClrMapping/>
  </p:clrMapOvr>
  <mc:AlternateContent xmlns:mc="http://schemas.openxmlformats.org/markup-compatibility/2006" xmlns:p14="http://schemas.microsoft.com/office/powerpoint/2010/main">
    <mc:Choice Requires="p14">
      <p:transition spd="slow" p14:dur="2000" advTm="38568"/>
    </mc:Choice>
    <mc:Fallback xmlns="">
      <p:transition spd="slow" advTm="3856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4E2A39D-8A00-05AE-974E-3FE65803DD6B}"/>
              </a:ext>
            </a:extLst>
          </p:cNvPr>
          <p:cNvSpPr/>
          <p:nvPr/>
        </p:nvSpPr>
        <p:spPr>
          <a:xfrm>
            <a:off x="-65988" y="-66287"/>
            <a:ext cx="12254940" cy="14627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09A7BFF-42B5-8516-2A78-B83A3DE283F7}"/>
              </a:ext>
            </a:extLst>
          </p:cNvPr>
          <p:cNvSpPr/>
          <p:nvPr/>
        </p:nvSpPr>
        <p:spPr>
          <a:xfrm>
            <a:off x="471340" y="3288415"/>
            <a:ext cx="3205114" cy="31218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A5F4E50D-6204-E880-31F9-98AA8462BAD0}"/>
              </a:ext>
            </a:extLst>
          </p:cNvPr>
          <p:cNvSpPr/>
          <p:nvPr/>
        </p:nvSpPr>
        <p:spPr>
          <a:xfrm>
            <a:off x="4161887" y="3288415"/>
            <a:ext cx="3407838" cy="31218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96BDC3-A921-E4A8-0430-F009BB8E9D02}"/>
              </a:ext>
            </a:extLst>
          </p:cNvPr>
          <p:cNvSpPr>
            <a:spLocks noGrp="1"/>
          </p:cNvSpPr>
          <p:nvPr>
            <p:ph type="title"/>
          </p:nvPr>
        </p:nvSpPr>
        <p:spPr/>
        <p:txBody>
          <a:bodyPr/>
          <a:lstStyle/>
          <a:p>
            <a:r>
              <a:rPr lang="en-US">
                <a:solidFill>
                  <a:schemeClr val="bg1"/>
                </a:solidFill>
              </a:rPr>
              <a:t>What does “item transfer” entail?</a:t>
            </a:r>
          </a:p>
        </p:txBody>
      </p:sp>
      <p:sp>
        <p:nvSpPr>
          <p:cNvPr id="3" name="Content Placeholder 2">
            <a:extLst>
              <a:ext uri="{FF2B5EF4-FFF2-40B4-BE49-F238E27FC236}">
                <a16:creationId xmlns:a16="http://schemas.microsoft.com/office/drawing/2014/main" id="{B912DB18-637F-91F5-72D0-85E982568A53}"/>
              </a:ext>
            </a:extLst>
          </p:cNvPr>
          <p:cNvSpPr>
            <a:spLocks noGrp="1"/>
          </p:cNvSpPr>
          <p:nvPr>
            <p:ph idx="1"/>
          </p:nvPr>
        </p:nvSpPr>
        <p:spPr>
          <a:xfrm>
            <a:off x="838200" y="1693385"/>
            <a:ext cx="10515600" cy="1462791"/>
          </a:xfrm>
        </p:spPr>
        <p:txBody>
          <a:bodyPr/>
          <a:lstStyle/>
          <a:p>
            <a:r>
              <a:rPr lang="en-US"/>
              <a:t>Swarm robots have limited space onboard to store items</a:t>
            </a:r>
          </a:p>
          <a:p>
            <a:r>
              <a:rPr lang="en-US"/>
              <a:t>The hub robot can act as a </a:t>
            </a:r>
            <a:r>
              <a:rPr lang="en-US" i="1"/>
              <a:t>depot </a:t>
            </a:r>
            <a:r>
              <a:rPr lang="en-US"/>
              <a:t>for </a:t>
            </a:r>
            <a:r>
              <a:rPr lang="en-US" b="1"/>
              <a:t>Item Restocking</a:t>
            </a:r>
            <a:r>
              <a:rPr lang="en-US"/>
              <a:t> or </a:t>
            </a:r>
            <a:r>
              <a:rPr lang="en-US" b="1"/>
              <a:t>Item Depositing:</a:t>
            </a:r>
            <a:endParaRPr lang="en-US"/>
          </a:p>
        </p:txBody>
      </p:sp>
      <p:sp>
        <p:nvSpPr>
          <p:cNvPr id="4" name="TextBox 3">
            <a:extLst>
              <a:ext uri="{FF2B5EF4-FFF2-40B4-BE49-F238E27FC236}">
                <a16:creationId xmlns:a16="http://schemas.microsoft.com/office/drawing/2014/main" id="{31278796-1CF1-E6C6-30BD-151F2C287D62}"/>
              </a:ext>
            </a:extLst>
          </p:cNvPr>
          <p:cNvSpPr txBox="1"/>
          <p:nvPr/>
        </p:nvSpPr>
        <p:spPr>
          <a:xfrm>
            <a:off x="4983068" y="3363237"/>
            <a:ext cx="1767215" cy="369332"/>
          </a:xfrm>
          <a:prstGeom prst="rect">
            <a:avLst/>
          </a:prstGeom>
          <a:noFill/>
        </p:spPr>
        <p:txBody>
          <a:bodyPr wrap="none" rtlCol="0">
            <a:spAutoFit/>
          </a:bodyPr>
          <a:lstStyle/>
          <a:p>
            <a:r>
              <a:rPr lang="en-US" b="1"/>
              <a:t>Item Depositing:</a:t>
            </a:r>
          </a:p>
        </p:txBody>
      </p:sp>
      <p:sp>
        <p:nvSpPr>
          <p:cNvPr id="5" name="TextBox 4">
            <a:extLst>
              <a:ext uri="{FF2B5EF4-FFF2-40B4-BE49-F238E27FC236}">
                <a16:creationId xmlns:a16="http://schemas.microsoft.com/office/drawing/2014/main" id="{4FD96BFD-71EF-9EAA-BB1C-36D339B7C84B}"/>
              </a:ext>
            </a:extLst>
          </p:cNvPr>
          <p:cNvSpPr txBox="1"/>
          <p:nvPr/>
        </p:nvSpPr>
        <p:spPr>
          <a:xfrm>
            <a:off x="562663" y="5159530"/>
            <a:ext cx="2240165" cy="1477328"/>
          </a:xfrm>
          <a:prstGeom prst="rect">
            <a:avLst/>
          </a:prstGeom>
          <a:noFill/>
        </p:spPr>
        <p:txBody>
          <a:bodyPr wrap="none" rtlCol="0">
            <a:spAutoFit/>
          </a:bodyPr>
          <a:lstStyle/>
          <a:p>
            <a:r>
              <a:rPr lang="en-US" b="1"/>
              <a:t>Example use cases:</a:t>
            </a:r>
          </a:p>
          <a:p>
            <a:pPr marL="285750" indent="-285750">
              <a:buFont typeface="Arial" panose="020B0604020202020204" pitchFamily="34" charset="0"/>
              <a:buChar char="•"/>
            </a:pPr>
            <a:r>
              <a:rPr lang="en-US"/>
              <a:t>Planting seeds</a:t>
            </a:r>
          </a:p>
          <a:p>
            <a:pPr marL="285750" indent="-285750">
              <a:buFont typeface="Arial" panose="020B0604020202020204" pitchFamily="34" charset="0"/>
              <a:buChar char="•"/>
            </a:pPr>
            <a:r>
              <a:rPr lang="en-US"/>
              <a:t>Spreading fertilizer</a:t>
            </a:r>
          </a:p>
          <a:p>
            <a:pPr marL="285750" indent="-285750">
              <a:buFont typeface="Arial" panose="020B0604020202020204" pitchFamily="34" charset="0"/>
              <a:buChar char="•"/>
            </a:pPr>
            <a:r>
              <a:rPr lang="en-US"/>
              <a:t>Planting saplings</a:t>
            </a:r>
          </a:p>
          <a:p>
            <a:endParaRPr lang="en-US"/>
          </a:p>
        </p:txBody>
      </p:sp>
      <p:sp>
        <p:nvSpPr>
          <p:cNvPr id="6" name="Oval 5">
            <a:extLst>
              <a:ext uri="{FF2B5EF4-FFF2-40B4-BE49-F238E27FC236}">
                <a16:creationId xmlns:a16="http://schemas.microsoft.com/office/drawing/2014/main" id="{8ED2DB24-4BA3-EB18-1AAB-EABB3B1EE058}"/>
              </a:ext>
            </a:extLst>
          </p:cNvPr>
          <p:cNvSpPr/>
          <p:nvPr/>
        </p:nvSpPr>
        <p:spPr>
          <a:xfrm>
            <a:off x="2631372" y="391705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Hub</a:t>
            </a:r>
          </a:p>
        </p:txBody>
      </p:sp>
      <p:sp>
        <p:nvSpPr>
          <p:cNvPr id="7" name="Oval 6">
            <a:extLst>
              <a:ext uri="{FF2B5EF4-FFF2-40B4-BE49-F238E27FC236}">
                <a16:creationId xmlns:a16="http://schemas.microsoft.com/office/drawing/2014/main" id="{80A5CA25-E119-9BAE-01DD-05F93F56CF73}"/>
              </a:ext>
            </a:extLst>
          </p:cNvPr>
          <p:cNvSpPr/>
          <p:nvPr/>
        </p:nvSpPr>
        <p:spPr>
          <a:xfrm>
            <a:off x="766959" y="3732569"/>
            <a:ext cx="673795" cy="6737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t>MiniBot</a:t>
            </a:r>
            <a:endParaRPr lang="en-US" sz="1200"/>
          </a:p>
        </p:txBody>
      </p:sp>
      <p:cxnSp>
        <p:nvCxnSpPr>
          <p:cNvPr id="8" name="Straight Arrow Connector 7">
            <a:extLst>
              <a:ext uri="{FF2B5EF4-FFF2-40B4-BE49-F238E27FC236}">
                <a16:creationId xmlns:a16="http://schemas.microsoft.com/office/drawing/2014/main" id="{65A7C1FD-4E6D-89EB-2612-5358C0186A21}"/>
              </a:ext>
            </a:extLst>
          </p:cNvPr>
          <p:cNvCxnSpPr>
            <a:cxnSpLocks/>
          </p:cNvCxnSpPr>
          <p:nvPr/>
        </p:nvCxnSpPr>
        <p:spPr>
          <a:xfrm flipH="1" flipV="1">
            <a:off x="1589290" y="4069466"/>
            <a:ext cx="927667" cy="30479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A5A4498-B835-E0E3-F681-31BB71F667A9}"/>
              </a:ext>
            </a:extLst>
          </p:cNvPr>
          <p:cNvSpPr txBox="1"/>
          <p:nvPr/>
        </p:nvSpPr>
        <p:spPr>
          <a:xfrm>
            <a:off x="4289172" y="5243764"/>
            <a:ext cx="3229089" cy="1200329"/>
          </a:xfrm>
          <a:prstGeom prst="rect">
            <a:avLst/>
          </a:prstGeom>
          <a:noFill/>
        </p:spPr>
        <p:txBody>
          <a:bodyPr wrap="none" rtlCol="0">
            <a:spAutoFit/>
          </a:bodyPr>
          <a:lstStyle/>
          <a:p>
            <a:r>
              <a:rPr lang="en-US" b="1"/>
              <a:t>Examples use cases:</a:t>
            </a:r>
          </a:p>
          <a:p>
            <a:pPr marL="285750" indent="-285750">
              <a:buFont typeface="Arial" panose="020B0604020202020204" pitchFamily="34" charset="0"/>
              <a:buChar char="•"/>
            </a:pPr>
            <a:r>
              <a:rPr lang="en-US"/>
              <a:t>Delivering geological samples</a:t>
            </a:r>
          </a:p>
          <a:p>
            <a:pPr marL="285750" indent="-285750">
              <a:buFont typeface="Arial" panose="020B0604020202020204" pitchFamily="34" charset="0"/>
              <a:buChar char="•"/>
            </a:pPr>
            <a:r>
              <a:rPr lang="en-US"/>
              <a:t>Delivering garbage</a:t>
            </a:r>
          </a:p>
          <a:p>
            <a:endParaRPr lang="en-US"/>
          </a:p>
        </p:txBody>
      </p:sp>
      <p:sp>
        <p:nvSpPr>
          <p:cNvPr id="21" name="TextBox 20">
            <a:extLst>
              <a:ext uri="{FF2B5EF4-FFF2-40B4-BE49-F238E27FC236}">
                <a16:creationId xmlns:a16="http://schemas.microsoft.com/office/drawing/2014/main" id="{F763CAA2-3F01-A4DB-A90C-F40BB11835F3}"/>
              </a:ext>
            </a:extLst>
          </p:cNvPr>
          <p:cNvSpPr txBox="1"/>
          <p:nvPr/>
        </p:nvSpPr>
        <p:spPr>
          <a:xfrm>
            <a:off x="1200069" y="3363237"/>
            <a:ext cx="1706108" cy="369332"/>
          </a:xfrm>
          <a:prstGeom prst="rect">
            <a:avLst/>
          </a:prstGeom>
          <a:noFill/>
        </p:spPr>
        <p:txBody>
          <a:bodyPr wrap="none" rtlCol="0">
            <a:spAutoFit/>
          </a:bodyPr>
          <a:lstStyle/>
          <a:p>
            <a:r>
              <a:rPr lang="en-US" b="1"/>
              <a:t>Item Restocking</a:t>
            </a:r>
          </a:p>
        </p:txBody>
      </p:sp>
      <p:sp>
        <p:nvSpPr>
          <p:cNvPr id="29" name="Oval 28">
            <a:extLst>
              <a:ext uri="{FF2B5EF4-FFF2-40B4-BE49-F238E27FC236}">
                <a16:creationId xmlns:a16="http://schemas.microsoft.com/office/drawing/2014/main" id="{8D18521C-6108-FCF7-0EE0-F29801BAA77A}"/>
              </a:ext>
            </a:extLst>
          </p:cNvPr>
          <p:cNvSpPr/>
          <p:nvPr/>
        </p:nvSpPr>
        <p:spPr>
          <a:xfrm>
            <a:off x="766958" y="4485735"/>
            <a:ext cx="673795" cy="6737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t>MiniBot</a:t>
            </a:r>
            <a:endParaRPr lang="en-US" sz="1200"/>
          </a:p>
        </p:txBody>
      </p:sp>
      <p:cxnSp>
        <p:nvCxnSpPr>
          <p:cNvPr id="31" name="Straight Arrow Connector 30">
            <a:extLst>
              <a:ext uri="{FF2B5EF4-FFF2-40B4-BE49-F238E27FC236}">
                <a16:creationId xmlns:a16="http://schemas.microsoft.com/office/drawing/2014/main" id="{B180917E-0115-FFB7-ADDE-4ED32B5E3113}"/>
              </a:ext>
            </a:extLst>
          </p:cNvPr>
          <p:cNvCxnSpPr>
            <a:cxnSpLocks/>
          </p:cNvCxnSpPr>
          <p:nvPr/>
        </p:nvCxnSpPr>
        <p:spPr>
          <a:xfrm flipH="1">
            <a:off x="1589290" y="4535383"/>
            <a:ext cx="925747" cy="33950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AC4661D-CF0A-476A-473F-97E45E26D3BB}"/>
              </a:ext>
            </a:extLst>
          </p:cNvPr>
          <p:cNvSpPr/>
          <p:nvPr/>
        </p:nvSpPr>
        <p:spPr>
          <a:xfrm>
            <a:off x="6293083" y="397315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Hub</a:t>
            </a:r>
          </a:p>
        </p:txBody>
      </p:sp>
      <p:sp>
        <p:nvSpPr>
          <p:cNvPr id="35" name="Oval 34">
            <a:extLst>
              <a:ext uri="{FF2B5EF4-FFF2-40B4-BE49-F238E27FC236}">
                <a16:creationId xmlns:a16="http://schemas.microsoft.com/office/drawing/2014/main" id="{6DE878FA-2237-CC36-A0CB-06A23B320F2E}"/>
              </a:ext>
            </a:extLst>
          </p:cNvPr>
          <p:cNvSpPr/>
          <p:nvPr/>
        </p:nvSpPr>
        <p:spPr>
          <a:xfrm>
            <a:off x="4428670" y="3788669"/>
            <a:ext cx="673795" cy="6737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t>MiniBot</a:t>
            </a:r>
            <a:endParaRPr lang="en-US" sz="1200"/>
          </a:p>
        </p:txBody>
      </p:sp>
      <p:cxnSp>
        <p:nvCxnSpPr>
          <p:cNvPr id="36" name="Straight Arrow Connector 35">
            <a:extLst>
              <a:ext uri="{FF2B5EF4-FFF2-40B4-BE49-F238E27FC236}">
                <a16:creationId xmlns:a16="http://schemas.microsoft.com/office/drawing/2014/main" id="{3F3CD0F3-F82A-2EFD-F016-BF799082A89C}"/>
              </a:ext>
            </a:extLst>
          </p:cNvPr>
          <p:cNvCxnSpPr>
            <a:cxnSpLocks/>
          </p:cNvCxnSpPr>
          <p:nvPr/>
        </p:nvCxnSpPr>
        <p:spPr>
          <a:xfrm>
            <a:off x="5251001" y="4125566"/>
            <a:ext cx="927667" cy="30479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CB0E07AB-2969-5A8B-AE39-F77962BEDF14}"/>
              </a:ext>
            </a:extLst>
          </p:cNvPr>
          <p:cNvSpPr/>
          <p:nvPr/>
        </p:nvSpPr>
        <p:spPr>
          <a:xfrm>
            <a:off x="4428669" y="4541835"/>
            <a:ext cx="673795" cy="6737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t>MiniBot</a:t>
            </a:r>
            <a:endParaRPr lang="en-US" sz="1200"/>
          </a:p>
        </p:txBody>
      </p:sp>
      <p:cxnSp>
        <p:nvCxnSpPr>
          <p:cNvPr id="38" name="Straight Arrow Connector 37">
            <a:extLst>
              <a:ext uri="{FF2B5EF4-FFF2-40B4-BE49-F238E27FC236}">
                <a16:creationId xmlns:a16="http://schemas.microsoft.com/office/drawing/2014/main" id="{9887BFF3-BCED-3264-1FF8-C789E42626A5}"/>
              </a:ext>
            </a:extLst>
          </p:cNvPr>
          <p:cNvCxnSpPr>
            <a:cxnSpLocks/>
          </p:cNvCxnSpPr>
          <p:nvPr/>
        </p:nvCxnSpPr>
        <p:spPr>
          <a:xfrm flipV="1">
            <a:off x="5251001" y="4591483"/>
            <a:ext cx="925747" cy="33950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CC06E9DD-E087-720C-1926-846629ACFA16}"/>
              </a:ext>
            </a:extLst>
          </p:cNvPr>
          <p:cNvSpPr/>
          <p:nvPr/>
        </p:nvSpPr>
        <p:spPr>
          <a:xfrm>
            <a:off x="7997002" y="3261726"/>
            <a:ext cx="3407838" cy="31218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Where do we stand?</a:t>
            </a:r>
          </a:p>
          <a:p>
            <a:pPr algn="ctr"/>
            <a:endParaRPr lang="en-US" b="1">
              <a:solidFill>
                <a:schemeClr val="tx1"/>
              </a:solidFill>
            </a:endParaRPr>
          </a:p>
          <a:p>
            <a:r>
              <a:rPr lang="en-US">
                <a:solidFill>
                  <a:schemeClr val="tx1"/>
                </a:solidFill>
              </a:rPr>
              <a:t>Considering demonstrating two-way transportation of an abstract item.</a:t>
            </a:r>
          </a:p>
          <a:p>
            <a:endParaRPr lang="en-US">
              <a:solidFill>
                <a:schemeClr val="tx1"/>
              </a:solidFill>
            </a:endParaRPr>
          </a:p>
          <a:p>
            <a:r>
              <a:rPr lang="en-US">
                <a:solidFill>
                  <a:schemeClr val="tx1"/>
                </a:solidFill>
              </a:rPr>
              <a:t>For example, moving a small box back and forth between </a:t>
            </a:r>
            <a:r>
              <a:rPr lang="en-US" err="1">
                <a:solidFill>
                  <a:schemeClr val="tx1"/>
                </a:solidFill>
              </a:rPr>
              <a:t>minibots</a:t>
            </a:r>
            <a:r>
              <a:rPr lang="en-US">
                <a:solidFill>
                  <a:schemeClr val="tx1"/>
                </a:solidFill>
              </a:rPr>
              <a:t> and the hub.</a:t>
            </a:r>
          </a:p>
          <a:p>
            <a:pPr marL="285750" indent="-285750">
              <a:buFont typeface="Arial" panose="020B0604020202020204" pitchFamily="34" charset="0"/>
              <a:buChar char="•"/>
            </a:pPr>
            <a:endParaRPr lang="en-US">
              <a:solidFill>
                <a:schemeClr val="tx1"/>
              </a:solidFill>
            </a:endParaRPr>
          </a:p>
        </p:txBody>
      </p:sp>
    </p:spTree>
    <p:extLst>
      <p:ext uri="{BB962C8B-B14F-4D97-AF65-F5344CB8AC3E}">
        <p14:creationId xmlns:p14="http://schemas.microsoft.com/office/powerpoint/2010/main" val="1705332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3">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BD079AA-B2A4-0592-0271-D7B06828ACC1}"/>
              </a:ext>
            </a:extLst>
          </p:cNvPr>
          <p:cNvSpPr/>
          <p:nvPr/>
        </p:nvSpPr>
        <p:spPr>
          <a:xfrm>
            <a:off x="-65988" y="-66287"/>
            <a:ext cx="12254940" cy="14627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A1C5E3-72EC-5A01-E884-5FE4357AB0B3}"/>
              </a:ext>
            </a:extLst>
          </p:cNvPr>
          <p:cNvSpPr>
            <a:spLocks noGrp="1"/>
          </p:cNvSpPr>
          <p:nvPr>
            <p:ph type="title"/>
          </p:nvPr>
        </p:nvSpPr>
        <p:spPr>
          <a:xfrm>
            <a:off x="838201" y="345810"/>
            <a:ext cx="4960945" cy="1325563"/>
          </a:xfrm>
        </p:spPr>
        <p:txBody>
          <a:bodyPr>
            <a:normAutofit/>
          </a:bodyPr>
          <a:lstStyle/>
          <a:p>
            <a:r>
              <a:rPr lang="en-US">
                <a:solidFill>
                  <a:schemeClr val="bg1"/>
                </a:solidFill>
              </a:rPr>
              <a:t>Biggest Challenges</a:t>
            </a:r>
          </a:p>
        </p:txBody>
      </p:sp>
      <p:sp>
        <p:nvSpPr>
          <p:cNvPr id="3" name="Content Placeholder 2">
            <a:extLst>
              <a:ext uri="{FF2B5EF4-FFF2-40B4-BE49-F238E27FC236}">
                <a16:creationId xmlns:a16="http://schemas.microsoft.com/office/drawing/2014/main" id="{72AD405E-99E5-3005-07B9-A77680FAF585}"/>
              </a:ext>
            </a:extLst>
          </p:cNvPr>
          <p:cNvSpPr>
            <a:spLocks noGrp="1"/>
          </p:cNvSpPr>
          <p:nvPr>
            <p:ph idx="1"/>
          </p:nvPr>
        </p:nvSpPr>
        <p:spPr>
          <a:xfrm>
            <a:off x="838201" y="1825625"/>
            <a:ext cx="4933462" cy="4351338"/>
          </a:xfrm>
        </p:spPr>
        <p:txBody>
          <a:bodyPr>
            <a:normAutofit fontScale="92500" lnSpcReduction="10000"/>
          </a:bodyPr>
          <a:lstStyle/>
          <a:p>
            <a:pPr marL="0" indent="0">
              <a:buNone/>
            </a:pPr>
            <a:r>
              <a:rPr lang="en-US" b="1"/>
              <a:t>Team Challenges</a:t>
            </a:r>
          </a:p>
          <a:p>
            <a:r>
              <a:rPr lang="en-US"/>
              <a:t>Communicating w/ dual team</a:t>
            </a:r>
          </a:p>
          <a:p>
            <a:r>
              <a:rPr lang="en-US"/>
              <a:t>Task dependencies</a:t>
            </a:r>
          </a:p>
          <a:p>
            <a:r>
              <a:rPr lang="en-US"/>
              <a:t>Funding</a:t>
            </a:r>
          </a:p>
          <a:p>
            <a:r>
              <a:rPr lang="en-US"/>
              <a:t>Ambitious number and scope of priorities</a:t>
            </a:r>
          </a:p>
          <a:p>
            <a:pPr marL="0" indent="0">
              <a:buNone/>
            </a:pPr>
            <a:r>
              <a:rPr lang="en-US" b="1"/>
              <a:t>Technical Challenges</a:t>
            </a:r>
          </a:p>
          <a:p>
            <a:r>
              <a:rPr lang="en-US"/>
              <a:t>Uneven terrain</a:t>
            </a:r>
          </a:p>
          <a:p>
            <a:r>
              <a:rPr lang="en-US"/>
              <a:t>Sample retrieval system</a:t>
            </a:r>
          </a:p>
          <a:p>
            <a:r>
              <a:rPr lang="en-US"/>
              <a:t>Power management</a:t>
            </a:r>
          </a:p>
        </p:txBody>
      </p:sp>
      <p:pic>
        <p:nvPicPr>
          <p:cNvPr id="9" name="Picture 8" descr="A picture containing text&#10;&#10;Description automatically generated">
            <a:extLst>
              <a:ext uri="{FF2B5EF4-FFF2-40B4-BE49-F238E27FC236}">
                <a16:creationId xmlns:a16="http://schemas.microsoft.com/office/drawing/2014/main" id="{0EC985B7-9BA1-4FB6-8DA0-4A37108FA0F2}"/>
              </a:ext>
            </a:extLst>
          </p:cNvPr>
          <p:cNvPicPr>
            <a:picLocks noChangeAspect="1"/>
          </p:cNvPicPr>
          <p:nvPr/>
        </p:nvPicPr>
        <p:blipFill rotWithShape="1">
          <a:blip r:embed="rId2">
            <a:extLst>
              <a:ext uri="{28A0092B-C50C-407E-A947-70E740481C1C}">
                <a14:useLocalDpi xmlns:a14="http://schemas.microsoft.com/office/drawing/2010/main" val="0"/>
              </a:ext>
            </a:extLst>
          </a:blip>
          <a:srcRect t="4569" b="19404"/>
          <a:stretch/>
        </p:blipFill>
        <p:spPr>
          <a:xfrm>
            <a:off x="6863997" y="3424347"/>
            <a:ext cx="3737262" cy="3433653"/>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44"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descr="A picture containing grass, outdoor, car&#10;&#10;Description automatically generated">
            <a:extLst>
              <a:ext uri="{FF2B5EF4-FFF2-40B4-BE49-F238E27FC236}">
                <a16:creationId xmlns:a16="http://schemas.microsoft.com/office/drawing/2014/main" id="{2B511844-DE6B-D302-7F79-8E367C5345D9}"/>
              </a:ext>
            </a:extLst>
          </p:cNvPr>
          <p:cNvPicPr>
            <a:picLocks noChangeAspect="1"/>
          </p:cNvPicPr>
          <p:nvPr/>
        </p:nvPicPr>
        <p:blipFill rotWithShape="1">
          <a:blip r:embed="rId3">
            <a:extLst>
              <a:ext uri="{28A0092B-C50C-407E-A947-70E740481C1C}">
                <a14:useLocalDpi xmlns:a14="http://schemas.microsoft.com/office/drawing/2010/main" val="0"/>
              </a:ext>
            </a:extLst>
          </a:blip>
          <a:srcRect l="16344" r="-2" b="-2"/>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5" name="Picture 4">
            <a:extLst>
              <a:ext uri="{FF2B5EF4-FFF2-40B4-BE49-F238E27FC236}">
                <a16:creationId xmlns:a16="http://schemas.microsoft.com/office/drawing/2014/main" id="{72433BCF-0136-7A03-3853-EC25108B2741}"/>
              </a:ext>
            </a:extLst>
          </p:cNvPr>
          <p:cNvPicPr>
            <a:picLocks noChangeAspect="1"/>
          </p:cNvPicPr>
          <p:nvPr/>
        </p:nvPicPr>
        <p:blipFill rotWithShape="1">
          <a:blip r:embed="rId4">
            <a:extLst>
              <a:ext uri="{28A0092B-C50C-407E-A947-70E740481C1C}">
                <a14:useLocalDpi xmlns:a14="http://schemas.microsoft.com/office/drawing/2010/main" val="0"/>
              </a:ext>
            </a:extLst>
          </a:blip>
          <a:srcRect l="2902" r="6977" b="4"/>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3154238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C6B073-D253-AE15-4875-C8E37C320CC9}"/>
              </a:ext>
            </a:extLst>
          </p:cNvPr>
          <p:cNvSpPr/>
          <p:nvPr/>
        </p:nvSpPr>
        <p:spPr>
          <a:xfrm>
            <a:off x="-65988" y="-66287"/>
            <a:ext cx="12254940" cy="14627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CB1A6-0C5E-48A4-957F-C89CB28F9F2B}"/>
              </a:ext>
            </a:extLst>
          </p:cNvPr>
          <p:cNvSpPr>
            <a:spLocks noGrp="1"/>
          </p:cNvSpPr>
          <p:nvPr>
            <p:ph type="title"/>
          </p:nvPr>
        </p:nvSpPr>
        <p:spPr>
          <a:xfrm>
            <a:off x="4313" y="5691"/>
            <a:ext cx="6791865" cy="736092"/>
          </a:xfrm>
        </p:spPr>
        <p:txBody>
          <a:bodyPr>
            <a:normAutofit/>
          </a:bodyPr>
          <a:lstStyle/>
          <a:p>
            <a:r>
              <a:rPr lang="en-US" sz="4000">
                <a:solidFill>
                  <a:schemeClr val="bg1"/>
                </a:solidFill>
              </a:rPr>
              <a:t>Appendix A – Priority Matrix</a:t>
            </a:r>
          </a:p>
        </p:txBody>
      </p:sp>
      <p:graphicFrame>
        <p:nvGraphicFramePr>
          <p:cNvPr id="5" name="Table 4">
            <a:extLst>
              <a:ext uri="{FF2B5EF4-FFF2-40B4-BE49-F238E27FC236}">
                <a16:creationId xmlns:a16="http://schemas.microsoft.com/office/drawing/2014/main" id="{0F904538-5D58-6D43-883C-7B5CEB441B6C}"/>
              </a:ext>
            </a:extLst>
          </p:cNvPr>
          <p:cNvGraphicFramePr>
            <a:graphicFrameLocks noGrp="1"/>
          </p:cNvGraphicFramePr>
          <p:nvPr>
            <p:extLst>
              <p:ext uri="{D42A27DB-BD31-4B8C-83A1-F6EECF244321}">
                <p14:modId xmlns:p14="http://schemas.microsoft.com/office/powerpoint/2010/main" val="2642570793"/>
              </p:ext>
            </p:extLst>
          </p:nvPr>
        </p:nvGraphicFramePr>
        <p:xfrm>
          <a:off x="244414" y="733244"/>
          <a:ext cx="11534617" cy="5859079"/>
        </p:xfrm>
        <a:graphic>
          <a:graphicData uri="http://schemas.openxmlformats.org/drawingml/2006/table">
            <a:tbl>
              <a:tblPr firstRow="1" bandRow="1">
                <a:tableStyleId>{5C22544A-7EE6-4342-B048-85BDC9FD1C3A}</a:tableStyleId>
              </a:tblPr>
              <a:tblGrid>
                <a:gridCol w="1058829">
                  <a:extLst>
                    <a:ext uri="{9D8B030D-6E8A-4147-A177-3AD203B41FA5}">
                      <a16:colId xmlns:a16="http://schemas.microsoft.com/office/drawing/2014/main" val="434073634"/>
                    </a:ext>
                  </a:extLst>
                </a:gridCol>
                <a:gridCol w="996742">
                  <a:extLst>
                    <a:ext uri="{9D8B030D-6E8A-4147-A177-3AD203B41FA5}">
                      <a16:colId xmlns:a16="http://schemas.microsoft.com/office/drawing/2014/main" val="466413282"/>
                    </a:ext>
                  </a:extLst>
                </a:gridCol>
                <a:gridCol w="965358">
                  <a:extLst>
                    <a:ext uri="{9D8B030D-6E8A-4147-A177-3AD203B41FA5}">
                      <a16:colId xmlns:a16="http://schemas.microsoft.com/office/drawing/2014/main" val="4171205518"/>
                    </a:ext>
                  </a:extLst>
                </a:gridCol>
                <a:gridCol w="1232102">
                  <a:extLst>
                    <a:ext uri="{9D8B030D-6E8A-4147-A177-3AD203B41FA5}">
                      <a16:colId xmlns:a16="http://schemas.microsoft.com/office/drawing/2014/main" val="1651357347"/>
                    </a:ext>
                  </a:extLst>
                </a:gridCol>
                <a:gridCol w="1727484">
                  <a:extLst>
                    <a:ext uri="{9D8B030D-6E8A-4147-A177-3AD203B41FA5}">
                      <a16:colId xmlns:a16="http://schemas.microsoft.com/office/drawing/2014/main" val="4234828109"/>
                    </a:ext>
                  </a:extLst>
                </a:gridCol>
                <a:gridCol w="1473441">
                  <a:extLst>
                    <a:ext uri="{9D8B030D-6E8A-4147-A177-3AD203B41FA5}">
                      <a16:colId xmlns:a16="http://schemas.microsoft.com/office/drawing/2014/main" val="90052919"/>
                    </a:ext>
                  </a:extLst>
                </a:gridCol>
                <a:gridCol w="1663973">
                  <a:extLst>
                    <a:ext uri="{9D8B030D-6E8A-4147-A177-3AD203B41FA5}">
                      <a16:colId xmlns:a16="http://schemas.microsoft.com/office/drawing/2014/main" val="3380822248"/>
                    </a:ext>
                  </a:extLst>
                </a:gridCol>
                <a:gridCol w="1066553">
                  <a:extLst>
                    <a:ext uri="{9D8B030D-6E8A-4147-A177-3AD203B41FA5}">
                      <a16:colId xmlns:a16="http://schemas.microsoft.com/office/drawing/2014/main" val="1803003877"/>
                    </a:ext>
                  </a:extLst>
                </a:gridCol>
                <a:gridCol w="1350135">
                  <a:extLst>
                    <a:ext uri="{9D8B030D-6E8A-4147-A177-3AD203B41FA5}">
                      <a16:colId xmlns:a16="http://schemas.microsoft.com/office/drawing/2014/main" val="912676032"/>
                    </a:ext>
                  </a:extLst>
                </a:gridCol>
              </a:tblGrid>
              <a:tr h="815439">
                <a:tc>
                  <a:txBody>
                    <a:bodyPr/>
                    <a:lstStyle/>
                    <a:p>
                      <a:pPr marL="0" marR="0" fontAlgn="t">
                        <a:spcBef>
                          <a:spcPts val="0"/>
                        </a:spcBef>
                        <a:spcAft>
                          <a:spcPts val="0"/>
                        </a:spcAft>
                      </a:pPr>
                      <a:r>
                        <a:rPr lang="en-US" sz="1500" b="1" kern="1200">
                          <a:solidFill>
                            <a:schemeClr val="lt1"/>
                          </a:solidFill>
                          <a:effectLst/>
                          <a:latin typeface="+mn-lt"/>
                          <a:ea typeface="+mn-ea"/>
                          <a:cs typeface="+mn-cs"/>
                        </a:rPr>
                        <a:t>Complexity</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b="1" kern="1200">
                          <a:solidFill>
                            <a:schemeClr val="lt1"/>
                          </a:solidFill>
                          <a:effectLst/>
                          <a:latin typeface="+mn-lt"/>
                          <a:ea typeface="+mn-ea"/>
                          <a:cs typeface="+mn-cs"/>
                        </a:rPr>
                        <a:t>#Minibots</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Minibot Payload </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Hub mobility</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Hub mechanical function</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Degree of autonomy</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Terrain Difficulty</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Docking interface</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Minibot &lt;-&gt; hub item exchange</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6751203"/>
                  </a:ext>
                </a:extLst>
              </a:tr>
              <a:tr h="815439">
                <a:tc>
                  <a:txBody>
                    <a:bodyPr/>
                    <a:lstStyle/>
                    <a:p>
                      <a:pPr marL="0" marR="0" fontAlgn="t">
                        <a:spcBef>
                          <a:spcPts val="0"/>
                        </a:spcBef>
                        <a:spcAft>
                          <a:spcPts val="0"/>
                        </a:spcAft>
                      </a:pPr>
                      <a:r>
                        <a:rPr lang="en-US" sz="1500">
                          <a:effectLst/>
                        </a:rPr>
                        <a:t>Min</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1</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None</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immobile</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None</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None</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Flat, smooth</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Precise alignment needed</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solidFill>
                            <a:srgbClr val="000000"/>
                          </a:solidFill>
                          <a:effectLst/>
                          <a:latin typeface="Arial"/>
                        </a:rPr>
                        <a:t>None</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8915485"/>
                  </a:ext>
                </a:extLst>
              </a:tr>
              <a:tr h="815439">
                <a:tc>
                  <a:txBody>
                    <a:bodyPr/>
                    <a:lstStyle/>
                    <a:p>
                      <a:pPr marL="0" marR="0" fontAlgn="t">
                        <a:spcBef>
                          <a:spcPts val="0"/>
                        </a:spcBef>
                        <a:spcAft>
                          <a:spcPts val="0"/>
                        </a:spcAft>
                      </a:pP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2</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None</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Mobile</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None</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Auto docking</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Ramps</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Precise alignment, needed</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solidFill>
                            <a:srgbClr val="000000"/>
                          </a:solidFill>
                          <a:effectLst/>
                          <a:latin typeface="Arial"/>
                        </a:rPr>
                        <a:t>None</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8628842"/>
                  </a:ext>
                </a:extLst>
              </a:tr>
              <a:tr h="1540274">
                <a:tc>
                  <a:txBody>
                    <a:bodyPr/>
                    <a:lstStyle/>
                    <a:p>
                      <a:pPr marL="0" marR="0" fontAlgn="t">
                        <a:spcBef>
                          <a:spcPts val="0"/>
                        </a:spcBef>
                        <a:spcAft>
                          <a:spcPts val="0"/>
                        </a:spcAft>
                      </a:pPr>
                      <a:endParaRPr lang="en-US" sz="1500">
                        <a:solidFill>
                          <a:srgbClr val="642B91"/>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2</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Yes</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Mobile</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Restocks minibots</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Minibot autonomy</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Elevation changes and minor obstacles</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Self-aligns w/ straightforward approach only</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solidFill>
                            <a:srgbClr val="000000"/>
                          </a:solidFill>
                          <a:effectLst/>
                          <a:latin typeface="Arial"/>
                        </a:rPr>
                        <a:t>None</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6799128"/>
                  </a:ext>
                </a:extLst>
              </a:tr>
              <a:tr h="815439">
                <a:tc>
                  <a:txBody>
                    <a:bodyPr/>
                    <a:lstStyle/>
                    <a:p>
                      <a:pPr marL="0" marR="0" fontAlgn="t">
                        <a:spcBef>
                          <a:spcPts val="0"/>
                        </a:spcBef>
                        <a:spcAft>
                          <a:spcPts val="0"/>
                        </a:spcAft>
                      </a:pP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2</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Yes</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Mobile</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Restocks minibots and/or collects from minibots</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Minibot autonomy+</a:t>
                      </a:r>
                    </a:p>
                    <a:p>
                      <a:pPr marL="0" marR="0" fontAlgn="t">
                        <a:spcBef>
                          <a:spcPts val="0"/>
                        </a:spcBef>
                        <a:spcAft>
                          <a:spcPts val="0"/>
                        </a:spcAft>
                      </a:pPr>
                      <a:r>
                        <a:rPr lang="en-US" sz="1500">
                          <a:effectLst/>
                        </a:rPr>
                        <a:t>Auto docking</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Basic offroading</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Self-aligns w/ multiple approaches</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solidFill>
                            <a:srgbClr val="000000"/>
                          </a:solidFill>
                          <a:effectLst/>
                          <a:latin typeface="Arial"/>
                        </a:rPr>
                        <a:t>Yes</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620264"/>
                  </a:ext>
                </a:extLst>
              </a:tr>
              <a:tr h="1057049">
                <a:tc>
                  <a:txBody>
                    <a:bodyPr/>
                    <a:lstStyle/>
                    <a:p>
                      <a:pPr marL="0" marR="0" fontAlgn="t">
                        <a:spcBef>
                          <a:spcPts val="0"/>
                        </a:spcBef>
                        <a:spcAft>
                          <a:spcPts val="0"/>
                        </a:spcAft>
                      </a:pPr>
                      <a:r>
                        <a:rPr lang="en-US" sz="1500">
                          <a:effectLst/>
                        </a:rPr>
                        <a:t>Max</a:t>
                      </a:r>
                      <a:endParaRPr lang="en-US" sz="1500">
                        <a:solidFill>
                          <a:srgbClr val="FF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4</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Yes</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Mobile</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Restocks/collects from minibots, battery swap</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Minibot+hub bot autonomy,</a:t>
                      </a:r>
                    </a:p>
                    <a:p>
                      <a:pPr marL="0" marR="0" fontAlgn="t">
                        <a:spcBef>
                          <a:spcPts val="0"/>
                        </a:spcBef>
                        <a:spcAft>
                          <a:spcPts val="0"/>
                        </a:spcAft>
                      </a:pPr>
                      <a:r>
                        <a:rPr lang="en-US" sz="1500">
                          <a:effectLst/>
                        </a:rPr>
                        <a:t>Auto docking</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Rough, offroad conditions</a:t>
                      </a:r>
                      <a:endParaRPr lang="en-US" sz="1500">
                        <a:solidFill>
                          <a:srgbClr val="000000"/>
                        </a:solidFill>
                        <a:effectLst/>
                        <a:highlight>
                          <a:srgbClr val="FF0000"/>
                        </a:highligh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effectLst/>
                        </a:rPr>
                        <a:t>Self-aligns off multiple approaches</a:t>
                      </a:r>
                      <a:endParaRPr lang="en-US" sz="1500">
                        <a:solidFill>
                          <a:srgbClr val="000000"/>
                        </a:solidFill>
                        <a:effectLst/>
                        <a:latin typeface="Arial"/>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en-US" sz="1500">
                          <a:solidFill>
                            <a:srgbClr val="000000"/>
                          </a:solidFill>
                          <a:effectLst/>
                          <a:latin typeface="Arial"/>
                        </a:rPr>
                        <a:t>Yes</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3664820"/>
                  </a:ext>
                </a:extLst>
              </a:tr>
            </a:tbl>
          </a:graphicData>
        </a:graphic>
      </p:graphicFrame>
    </p:spTree>
    <p:extLst>
      <p:ext uri="{BB962C8B-B14F-4D97-AF65-F5344CB8AC3E}">
        <p14:creationId xmlns:p14="http://schemas.microsoft.com/office/powerpoint/2010/main" val="3183661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505EB82-D9B2-A691-8B0B-8EDCF7A7152D}"/>
              </a:ext>
            </a:extLst>
          </p:cNvPr>
          <p:cNvSpPr/>
          <p:nvPr/>
        </p:nvSpPr>
        <p:spPr>
          <a:xfrm>
            <a:off x="-65988" y="-66287"/>
            <a:ext cx="12254940" cy="14627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09407D-B121-4D77-823E-E68C54710DB6}"/>
              </a:ext>
            </a:extLst>
          </p:cNvPr>
          <p:cNvSpPr>
            <a:spLocks noGrp="1"/>
          </p:cNvSpPr>
          <p:nvPr>
            <p:ph type="title"/>
          </p:nvPr>
        </p:nvSpPr>
        <p:spPr/>
        <p:txBody>
          <a:bodyPr/>
          <a:lstStyle/>
          <a:p>
            <a:r>
              <a:rPr lang="en-US">
                <a:solidFill>
                  <a:schemeClr val="bg1"/>
                </a:solidFill>
              </a:rPr>
              <a:t>Appendix B - Types of Robotic Swarms</a:t>
            </a:r>
          </a:p>
        </p:txBody>
      </p:sp>
      <p:sp>
        <p:nvSpPr>
          <p:cNvPr id="3" name="Text Placeholder 2">
            <a:extLst>
              <a:ext uri="{FF2B5EF4-FFF2-40B4-BE49-F238E27FC236}">
                <a16:creationId xmlns:a16="http://schemas.microsoft.com/office/drawing/2014/main" id="{3A85F989-180D-45A5-9E41-65C532D090F5}"/>
              </a:ext>
            </a:extLst>
          </p:cNvPr>
          <p:cNvSpPr>
            <a:spLocks noGrp="1"/>
          </p:cNvSpPr>
          <p:nvPr>
            <p:ph type="body" idx="1"/>
          </p:nvPr>
        </p:nvSpPr>
        <p:spPr>
          <a:xfrm>
            <a:off x="839788" y="1078488"/>
            <a:ext cx="5157787" cy="823912"/>
          </a:xfrm>
        </p:spPr>
        <p:txBody>
          <a:bodyPr/>
          <a:lstStyle/>
          <a:p>
            <a:r>
              <a:rPr lang="en-US"/>
              <a:t>Homogenous Swarm</a:t>
            </a:r>
          </a:p>
        </p:txBody>
      </p:sp>
      <p:sp>
        <p:nvSpPr>
          <p:cNvPr id="4" name="Content Placeholder 3">
            <a:extLst>
              <a:ext uri="{FF2B5EF4-FFF2-40B4-BE49-F238E27FC236}">
                <a16:creationId xmlns:a16="http://schemas.microsoft.com/office/drawing/2014/main" id="{F2DD4A2C-985B-461D-8A54-4D971D07E13A}"/>
              </a:ext>
            </a:extLst>
          </p:cNvPr>
          <p:cNvSpPr>
            <a:spLocks noGrp="1"/>
          </p:cNvSpPr>
          <p:nvPr>
            <p:ph sz="half" idx="2"/>
          </p:nvPr>
        </p:nvSpPr>
        <p:spPr>
          <a:xfrm>
            <a:off x="839788" y="1902400"/>
            <a:ext cx="5157787" cy="1123589"/>
          </a:xfrm>
        </p:spPr>
        <p:txBody>
          <a:bodyPr/>
          <a:lstStyle/>
          <a:p>
            <a:r>
              <a:rPr lang="en-US"/>
              <a:t>All units are identical</a:t>
            </a:r>
          </a:p>
          <a:p>
            <a:pPr lvl="1"/>
            <a:r>
              <a:rPr lang="en-US"/>
              <a:t>EX: Ants</a:t>
            </a:r>
          </a:p>
        </p:txBody>
      </p:sp>
      <p:sp>
        <p:nvSpPr>
          <p:cNvPr id="5" name="Text Placeholder 4">
            <a:extLst>
              <a:ext uri="{FF2B5EF4-FFF2-40B4-BE49-F238E27FC236}">
                <a16:creationId xmlns:a16="http://schemas.microsoft.com/office/drawing/2014/main" id="{3FD246F8-413F-4F4B-8E06-DA1DA6994932}"/>
              </a:ext>
            </a:extLst>
          </p:cNvPr>
          <p:cNvSpPr>
            <a:spLocks noGrp="1"/>
          </p:cNvSpPr>
          <p:nvPr>
            <p:ph type="body" sz="quarter" idx="3"/>
          </p:nvPr>
        </p:nvSpPr>
        <p:spPr>
          <a:xfrm>
            <a:off x="6172200" y="1078488"/>
            <a:ext cx="5183188" cy="823912"/>
          </a:xfrm>
        </p:spPr>
        <p:txBody>
          <a:bodyPr/>
          <a:lstStyle/>
          <a:p>
            <a:r>
              <a:rPr lang="en-US"/>
              <a:t>Heterogenous Swarm</a:t>
            </a:r>
          </a:p>
        </p:txBody>
      </p:sp>
      <p:sp>
        <p:nvSpPr>
          <p:cNvPr id="6" name="Content Placeholder 5">
            <a:extLst>
              <a:ext uri="{FF2B5EF4-FFF2-40B4-BE49-F238E27FC236}">
                <a16:creationId xmlns:a16="http://schemas.microsoft.com/office/drawing/2014/main" id="{F9461CE1-1B02-468B-9095-FDB3CAFDEEC7}"/>
              </a:ext>
            </a:extLst>
          </p:cNvPr>
          <p:cNvSpPr>
            <a:spLocks noGrp="1"/>
          </p:cNvSpPr>
          <p:nvPr>
            <p:ph sz="quarter" idx="4"/>
          </p:nvPr>
        </p:nvSpPr>
        <p:spPr>
          <a:xfrm>
            <a:off x="6172200" y="1902400"/>
            <a:ext cx="5183188" cy="1123589"/>
          </a:xfrm>
        </p:spPr>
        <p:txBody>
          <a:bodyPr/>
          <a:lstStyle/>
          <a:p>
            <a:r>
              <a:rPr lang="en-US"/>
              <a:t>Some units are different</a:t>
            </a:r>
          </a:p>
          <a:p>
            <a:pPr lvl="1"/>
            <a:r>
              <a:rPr lang="en-US"/>
              <a:t>EX: Bees</a:t>
            </a:r>
          </a:p>
        </p:txBody>
      </p:sp>
      <p:grpSp>
        <p:nvGrpSpPr>
          <p:cNvPr id="46" name="Group 45">
            <a:extLst>
              <a:ext uri="{FF2B5EF4-FFF2-40B4-BE49-F238E27FC236}">
                <a16:creationId xmlns:a16="http://schemas.microsoft.com/office/drawing/2014/main" id="{4AEBC1B5-7552-4D40-A898-45BE45E4163F}"/>
              </a:ext>
            </a:extLst>
          </p:cNvPr>
          <p:cNvGrpSpPr/>
          <p:nvPr/>
        </p:nvGrpSpPr>
        <p:grpSpPr>
          <a:xfrm>
            <a:off x="1326937" y="2776901"/>
            <a:ext cx="3171967" cy="3002611"/>
            <a:chOff x="1181101" y="3835978"/>
            <a:chExt cx="3171967" cy="3002611"/>
          </a:xfrm>
        </p:grpSpPr>
        <p:pic>
          <p:nvPicPr>
            <p:cNvPr id="3074" name="Picture 2" descr="Free clip art &quot;Ant&quot; by NunoPequito">
              <a:extLst>
                <a:ext uri="{FF2B5EF4-FFF2-40B4-BE49-F238E27FC236}">
                  <a16:creationId xmlns:a16="http://schemas.microsoft.com/office/drawing/2014/main" id="{3978EA53-E78C-4D88-B095-1BFC3FD24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1" y="5797621"/>
              <a:ext cx="1040968" cy="10409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clip art &quot;Ant&quot; by NunoPequito">
              <a:extLst>
                <a:ext uri="{FF2B5EF4-FFF2-40B4-BE49-F238E27FC236}">
                  <a16:creationId xmlns:a16="http://schemas.microsoft.com/office/drawing/2014/main" id="{28B97506-3088-4963-AF13-360CA880C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100" y="5797621"/>
              <a:ext cx="1040968" cy="10409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clip art &quot;Ant&quot; by NunoPequito">
              <a:extLst>
                <a:ext uri="{FF2B5EF4-FFF2-40B4-BE49-F238E27FC236}">
                  <a16:creationId xmlns:a16="http://schemas.microsoft.com/office/drawing/2014/main" id="{5F28185A-4113-4F37-A56D-B7B300E7C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1" y="3835978"/>
              <a:ext cx="1040968" cy="1040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clip art &quot;Ant&quot; by NunoPequito">
              <a:extLst>
                <a:ext uri="{FF2B5EF4-FFF2-40B4-BE49-F238E27FC236}">
                  <a16:creationId xmlns:a16="http://schemas.microsoft.com/office/drawing/2014/main" id="{ACEC1526-940E-4C1A-BB9E-5629D5CB1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100" y="3835978"/>
              <a:ext cx="1040968" cy="104096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67207D71-2C7A-4BDA-B544-7B6E5ED4F7DD}"/>
                </a:ext>
              </a:extLst>
            </p:cNvPr>
            <p:cNvCxnSpPr/>
            <p:nvPr/>
          </p:nvCxnSpPr>
          <p:spPr>
            <a:xfrm flipV="1">
              <a:off x="2222069" y="4341597"/>
              <a:ext cx="1090031" cy="2973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191F0F-F05B-4F8D-9A5E-BE7C8CA59B4F}"/>
                </a:ext>
              </a:extLst>
            </p:cNvPr>
            <p:cNvCxnSpPr>
              <a:cxnSpLocks/>
              <a:stCxn id="3074" idx="0"/>
              <a:endCxn id="11" idx="2"/>
            </p:cNvCxnSpPr>
            <p:nvPr/>
          </p:nvCxnSpPr>
          <p:spPr>
            <a:xfrm flipV="1">
              <a:off x="1701585" y="4876946"/>
              <a:ext cx="0" cy="9206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6B88537-362B-4E26-819B-D9A663E8EFEC}"/>
                </a:ext>
              </a:extLst>
            </p:cNvPr>
            <p:cNvCxnSpPr>
              <a:cxnSpLocks/>
            </p:cNvCxnSpPr>
            <p:nvPr/>
          </p:nvCxnSpPr>
          <p:spPr>
            <a:xfrm flipV="1">
              <a:off x="2083089" y="4729093"/>
              <a:ext cx="1367992" cy="12313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CDD57A8-F7E0-4D8F-9743-090BC0906B1E}"/>
                </a:ext>
              </a:extLst>
            </p:cNvPr>
            <p:cNvCxnSpPr>
              <a:cxnSpLocks/>
              <a:stCxn id="10" idx="0"/>
              <a:endCxn id="12" idx="2"/>
            </p:cNvCxnSpPr>
            <p:nvPr/>
          </p:nvCxnSpPr>
          <p:spPr>
            <a:xfrm flipV="1">
              <a:off x="3832584" y="4876946"/>
              <a:ext cx="0" cy="9206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97B2660-FEF8-4FF7-B02A-7B2C0D04EBAB}"/>
                </a:ext>
              </a:extLst>
            </p:cNvPr>
            <p:cNvCxnSpPr>
              <a:cxnSpLocks/>
            </p:cNvCxnSpPr>
            <p:nvPr/>
          </p:nvCxnSpPr>
          <p:spPr>
            <a:xfrm flipH="1">
              <a:off x="2222069" y="6310673"/>
              <a:ext cx="1090031" cy="148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94C91DC-7887-4AC4-ACC5-85DB57D9C2C2}"/>
                </a:ext>
              </a:extLst>
            </p:cNvPr>
            <p:cNvCxnSpPr>
              <a:cxnSpLocks/>
            </p:cNvCxnSpPr>
            <p:nvPr/>
          </p:nvCxnSpPr>
          <p:spPr>
            <a:xfrm flipH="1" flipV="1">
              <a:off x="2083089" y="4782940"/>
              <a:ext cx="1391697" cy="11775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2047087E-EDE4-49C4-A0A0-99C502876B4C}"/>
              </a:ext>
            </a:extLst>
          </p:cNvPr>
          <p:cNvGrpSpPr/>
          <p:nvPr/>
        </p:nvGrpSpPr>
        <p:grpSpPr>
          <a:xfrm>
            <a:off x="5588935" y="2776898"/>
            <a:ext cx="5561189" cy="2719888"/>
            <a:chOff x="5443099" y="3429000"/>
            <a:chExt cx="5947392" cy="2889105"/>
          </a:xfrm>
        </p:grpSpPr>
        <p:pic>
          <p:nvPicPr>
            <p:cNvPr id="3078" name="Picture 6" descr="Best Cute Bee Clipart #29192 - Clipartion.com">
              <a:extLst>
                <a:ext uri="{FF2B5EF4-FFF2-40B4-BE49-F238E27FC236}">
                  <a16:creationId xmlns:a16="http://schemas.microsoft.com/office/drawing/2014/main" id="{F4C64637-316E-4E66-A3B3-13806875C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099" y="5189322"/>
              <a:ext cx="1217315" cy="112878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Best Cute Bee Clipart #29192 - Clipartion.com">
              <a:extLst>
                <a:ext uri="{FF2B5EF4-FFF2-40B4-BE49-F238E27FC236}">
                  <a16:creationId xmlns:a16="http://schemas.microsoft.com/office/drawing/2014/main" id="{7804C015-4AD7-4775-BC0E-8AFBEBB1E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7490" y="5174457"/>
              <a:ext cx="1217315" cy="11287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Best Cute Bee Clipart #29192 - Clipartion.com">
              <a:extLst>
                <a:ext uri="{FF2B5EF4-FFF2-40B4-BE49-F238E27FC236}">
                  <a16:creationId xmlns:a16="http://schemas.microsoft.com/office/drawing/2014/main" id="{8A070867-5675-49EB-A51E-1A552C68A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8785" y="5189322"/>
              <a:ext cx="1217315" cy="112878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Best Cute Bee Clipart #29192 - Clipartion.com">
              <a:extLst>
                <a:ext uri="{FF2B5EF4-FFF2-40B4-BE49-F238E27FC236}">
                  <a16:creationId xmlns:a16="http://schemas.microsoft.com/office/drawing/2014/main" id="{D1ED8EDE-5DEE-4180-94B1-6845C4F65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3176" y="5167132"/>
              <a:ext cx="1217315" cy="1128783"/>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87C0EDFC-75DD-4F20-A08F-CC4DF7B1BD1A}"/>
                </a:ext>
              </a:extLst>
            </p:cNvPr>
            <p:cNvCxnSpPr>
              <a:cxnSpLocks/>
              <a:stCxn id="3078" idx="0"/>
            </p:cNvCxnSpPr>
            <p:nvPr/>
          </p:nvCxnSpPr>
          <p:spPr>
            <a:xfrm flipV="1">
              <a:off x="6051757" y="4581913"/>
              <a:ext cx="2175531" cy="60740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0C79848-449C-4AC5-B17A-70FB11001318}"/>
                </a:ext>
              </a:extLst>
            </p:cNvPr>
            <p:cNvCxnSpPr>
              <a:cxnSpLocks/>
              <a:stCxn id="34" idx="0"/>
            </p:cNvCxnSpPr>
            <p:nvPr/>
          </p:nvCxnSpPr>
          <p:spPr>
            <a:xfrm flipV="1">
              <a:off x="7586148" y="4581913"/>
              <a:ext cx="641140" cy="5925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9D651E1-A06A-4C4D-96DC-AB3C3CCA1AAA}"/>
                </a:ext>
              </a:extLst>
            </p:cNvPr>
            <p:cNvCxnSpPr>
              <a:cxnSpLocks/>
              <a:stCxn id="35" idx="0"/>
            </p:cNvCxnSpPr>
            <p:nvPr/>
          </p:nvCxnSpPr>
          <p:spPr>
            <a:xfrm flipH="1" flipV="1">
              <a:off x="8227288" y="4581913"/>
              <a:ext cx="1020155" cy="60740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F9B8BE7-DBD2-435B-AEAF-9966840FADEE}"/>
                </a:ext>
              </a:extLst>
            </p:cNvPr>
            <p:cNvCxnSpPr>
              <a:cxnSpLocks/>
              <a:stCxn id="36" idx="0"/>
            </p:cNvCxnSpPr>
            <p:nvPr/>
          </p:nvCxnSpPr>
          <p:spPr>
            <a:xfrm flipH="1" flipV="1">
              <a:off x="8227288" y="4581913"/>
              <a:ext cx="2554546" cy="5852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1" name="Picture 6" descr="Best Cute Bee Clipart #29192 - Clipartion.com">
              <a:extLst>
                <a:ext uri="{FF2B5EF4-FFF2-40B4-BE49-F238E27FC236}">
                  <a16:creationId xmlns:a16="http://schemas.microsoft.com/office/drawing/2014/main" id="{05E562F3-A200-4A94-B785-9DA1A8D3E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6147" y="3429000"/>
              <a:ext cx="1217315" cy="112878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0BB48B74-B1B1-4A5F-A74A-2F30DA4CFF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5984" y="3615908"/>
              <a:ext cx="668339" cy="4104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3734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B1FE14B-2F81-8EF6-30D0-A7E26F55B202}"/>
              </a:ext>
            </a:extLst>
          </p:cNvPr>
          <p:cNvSpPr/>
          <p:nvPr/>
        </p:nvSpPr>
        <p:spPr>
          <a:xfrm>
            <a:off x="-65988" y="-66287"/>
            <a:ext cx="12254940" cy="14627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E75A16B1-3C04-1AF2-7BF6-7820AD2AC107}"/>
              </a:ext>
            </a:extLst>
          </p:cNvPr>
          <p:cNvSpPr/>
          <p:nvPr/>
        </p:nvSpPr>
        <p:spPr>
          <a:xfrm>
            <a:off x="219455" y="2371090"/>
            <a:ext cx="3690996" cy="352958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CB1A6-0C5E-48A4-957F-C89CB28F9F2B}"/>
              </a:ext>
            </a:extLst>
          </p:cNvPr>
          <p:cNvSpPr>
            <a:spLocks noGrp="1"/>
          </p:cNvSpPr>
          <p:nvPr>
            <p:ph type="title"/>
          </p:nvPr>
        </p:nvSpPr>
        <p:spPr/>
        <p:txBody>
          <a:bodyPr/>
          <a:lstStyle/>
          <a:p>
            <a:r>
              <a:rPr lang="en-US">
                <a:solidFill>
                  <a:schemeClr val="bg1"/>
                </a:solidFill>
              </a:rPr>
              <a:t>Appendix C – Communications Overview</a:t>
            </a:r>
          </a:p>
        </p:txBody>
      </p:sp>
      <p:grpSp>
        <p:nvGrpSpPr>
          <p:cNvPr id="54" name="Group 53">
            <a:extLst>
              <a:ext uri="{FF2B5EF4-FFF2-40B4-BE49-F238E27FC236}">
                <a16:creationId xmlns:a16="http://schemas.microsoft.com/office/drawing/2014/main" id="{7EF7502A-8B0F-A661-79AA-D7460B91ABC5}"/>
              </a:ext>
            </a:extLst>
          </p:cNvPr>
          <p:cNvGrpSpPr/>
          <p:nvPr/>
        </p:nvGrpSpPr>
        <p:grpSpPr>
          <a:xfrm>
            <a:off x="8680935" y="2611427"/>
            <a:ext cx="3014855" cy="3048911"/>
            <a:chOff x="8360896" y="1961171"/>
            <a:chExt cx="3014855" cy="3048911"/>
          </a:xfrm>
        </p:grpSpPr>
        <p:sp>
          <p:nvSpPr>
            <p:cNvPr id="12" name="Oval 11">
              <a:extLst>
                <a:ext uri="{FF2B5EF4-FFF2-40B4-BE49-F238E27FC236}">
                  <a16:creationId xmlns:a16="http://schemas.microsoft.com/office/drawing/2014/main" id="{326F4B77-6099-5C72-F968-40DA50E60764}"/>
                </a:ext>
              </a:extLst>
            </p:cNvPr>
            <p:cNvSpPr/>
            <p:nvPr/>
          </p:nvSpPr>
          <p:spPr>
            <a:xfrm>
              <a:off x="8360896" y="2994875"/>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HUB</a:t>
              </a:r>
            </a:p>
          </p:txBody>
        </p:sp>
        <p:sp>
          <p:nvSpPr>
            <p:cNvPr id="15" name="Oval 14">
              <a:extLst>
                <a:ext uri="{FF2B5EF4-FFF2-40B4-BE49-F238E27FC236}">
                  <a16:creationId xmlns:a16="http://schemas.microsoft.com/office/drawing/2014/main" id="{5A9547D3-7C37-9C21-FFB0-8C64F6E1BB17}"/>
                </a:ext>
              </a:extLst>
            </p:cNvPr>
            <p:cNvSpPr/>
            <p:nvPr/>
          </p:nvSpPr>
          <p:spPr>
            <a:xfrm>
              <a:off x="10439400" y="1961171"/>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MiniBot</a:t>
              </a:r>
              <a:endParaRPr lang="en-US"/>
            </a:p>
          </p:txBody>
        </p:sp>
        <p:sp>
          <p:nvSpPr>
            <p:cNvPr id="23" name="Oval 22">
              <a:extLst>
                <a:ext uri="{FF2B5EF4-FFF2-40B4-BE49-F238E27FC236}">
                  <a16:creationId xmlns:a16="http://schemas.microsoft.com/office/drawing/2014/main" id="{429D9E7D-5B2A-7FA9-3092-5962F8BC733A}"/>
                </a:ext>
              </a:extLst>
            </p:cNvPr>
            <p:cNvSpPr/>
            <p:nvPr/>
          </p:nvSpPr>
          <p:spPr>
            <a:xfrm>
              <a:off x="10461351" y="4095682"/>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MiniBot</a:t>
              </a:r>
              <a:endParaRPr lang="en-US"/>
            </a:p>
          </p:txBody>
        </p:sp>
        <p:cxnSp>
          <p:nvCxnSpPr>
            <p:cNvPr id="49" name="Straight Arrow Connector 48">
              <a:extLst>
                <a:ext uri="{FF2B5EF4-FFF2-40B4-BE49-F238E27FC236}">
                  <a16:creationId xmlns:a16="http://schemas.microsoft.com/office/drawing/2014/main" id="{AAC8D7C1-9493-F08B-C1DE-3DD31C17C43B}"/>
                </a:ext>
              </a:extLst>
            </p:cNvPr>
            <p:cNvCxnSpPr>
              <a:cxnSpLocks/>
            </p:cNvCxnSpPr>
            <p:nvPr/>
          </p:nvCxnSpPr>
          <p:spPr>
            <a:xfrm flipV="1">
              <a:off x="9399018" y="2641921"/>
              <a:ext cx="947631" cy="518477"/>
            </a:xfrm>
            <a:prstGeom prst="straightConnector1">
              <a:avLst/>
            </a:prstGeom>
            <a:ln w="762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6731CA8-65F4-8D3C-5393-070B94F891EB}"/>
                </a:ext>
              </a:extLst>
            </p:cNvPr>
            <p:cNvCxnSpPr>
              <a:cxnSpLocks/>
            </p:cNvCxnSpPr>
            <p:nvPr/>
          </p:nvCxnSpPr>
          <p:spPr>
            <a:xfrm>
              <a:off x="9295286" y="3839272"/>
              <a:ext cx="1059921" cy="512819"/>
            </a:xfrm>
            <a:prstGeom prst="straightConnector1">
              <a:avLst/>
            </a:prstGeom>
            <a:ln w="762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3A78F18E-8608-D6FF-1648-7F66D42E9B16}"/>
              </a:ext>
            </a:extLst>
          </p:cNvPr>
          <p:cNvGrpSpPr/>
          <p:nvPr/>
        </p:nvGrpSpPr>
        <p:grpSpPr>
          <a:xfrm>
            <a:off x="4493635" y="2611427"/>
            <a:ext cx="3014855" cy="3048911"/>
            <a:chOff x="8360896" y="1961171"/>
            <a:chExt cx="3014855" cy="3048911"/>
          </a:xfrm>
        </p:grpSpPr>
        <p:sp>
          <p:nvSpPr>
            <p:cNvPr id="71" name="Oval 70">
              <a:extLst>
                <a:ext uri="{FF2B5EF4-FFF2-40B4-BE49-F238E27FC236}">
                  <a16:creationId xmlns:a16="http://schemas.microsoft.com/office/drawing/2014/main" id="{05EFA008-60B7-886C-B9A5-76471DF02E8F}"/>
                </a:ext>
              </a:extLst>
            </p:cNvPr>
            <p:cNvSpPr/>
            <p:nvPr/>
          </p:nvSpPr>
          <p:spPr>
            <a:xfrm>
              <a:off x="8360896" y="2994875"/>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HUB</a:t>
              </a:r>
            </a:p>
          </p:txBody>
        </p:sp>
        <p:sp>
          <p:nvSpPr>
            <p:cNvPr id="72" name="Oval 71">
              <a:extLst>
                <a:ext uri="{FF2B5EF4-FFF2-40B4-BE49-F238E27FC236}">
                  <a16:creationId xmlns:a16="http://schemas.microsoft.com/office/drawing/2014/main" id="{6BC974D1-5DAC-2819-0CDA-47F3DFF34806}"/>
                </a:ext>
              </a:extLst>
            </p:cNvPr>
            <p:cNvSpPr/>
            <p:nvPr/>
          </p:nvSpPr>
          <p:spPr>
            <a:xfrm>
              <a:off x="10439400" y="1961171"/>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MiniBot</a:t>
              </a:r>
              <a:endParaRPr lang="en-US"/>
            </a:p>
          </p:txBody>
        </p:sp>
        <p:sp>
          <p:nvSpPr>
            <p:cNvPr id="73" name="Oval 72">
              <a:extLst>
                <a:ext uri="{FF2B5EF4-FFF2-40B4-BE49-F238E27FC236}">
                  <a16:creationId xmlns:a16="http://schemas.microsoft.com/office/drawing/2014/main" id="{1B2EBAB4-7263-E43E-86AF-DD8BF3C20C3D}"/>
                </a:ext>
              </a:extLst>
            </p:cNvPr>
            <p:cNvSpPr/>
            <p:nvPr/>
          </p:nvSpPr>
          <p:spPr>
            <a:xfrm>
              <a:off x="10461351" y="4095682"/>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MiniBot</a:t>
              </a:r>
              <a:endParaRPr lang="en-US"/>
            </a:p>
          </p:txBody>
        </p:sp>
        <p:cxnSp>
          <p:nvCxnSpPr>
            <p:cNvPr id="75" name="Straight Arrow Connector 74">
              <a:extLst>
                <a:ext uri="{FF2B5EF4-FFF2-40B4-BE49-F238E27FC236}">
                  <a16:creationId xmlns:a16="http://schemas.microsoft.com/office/drawing/2014/main" id="{CAA796F0-C412-B46E-FF60-F0B1F53F2C0A}"/>
                </a:ext>
              </a:extLst>
            </p:cNvPr>
            <p:cNvCxnSpPr>
              <a:cxnSpLocks/>
            </p:cNvCxnSpPr>
            <p:nvPr/>
          </p:nvCxnSpPr>
          <p:spPr>
            <a:xfrm flipV="1">
              <a:off x="9399018" y="2641921"/>
              <a:ext cx="947631" cy="518477"/>
            </a:xfrm>
            <a:prstGeom prst="straightConnector1">
              <a:avLst/>
            </a:prstGeom>
            <a:ln w="762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FA4ACCF6-112B-9320-72BB-8AA350BE85A2}"/>
                </a:ext>
              </a:extLst>
            </p:cNvPr>
            <p:cNvCxnSpPr>
              <a:cxnSpLocks/>
            </p:cNvCxnSpPr>
            <p:nvPr/>
          </p:nvCxnSpPr>
          <p:spPr>
            <a:xfrm>
              <a:off x="9295286" y="3839272"/>
              <a:ext cx="1059921" cy="512819"/>
            </a:xfrm>
            <a:prstGeom prst="straightConnector1">
              <a:avLst/>
            </a:prstGeom>
            <a:ln w="762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3849E07F-35C9-A319-BD96-81D12E0C5E38}"/>
              </a:ext>
            </a:extLst>
          </p:cNvPr>
          <p:cNvGrpSpPr/>
          <p:nvPr/>
        </p:nvGrpSpPr>
        <p:grpSpPr>
          <a:xfrm>
            <a:off x="419922" y="2611427"/>
            <a:ext cx="3014855" cy="3048911"/>
            <a:chOff x="566227" y="2034294"/>
            <a:chExt cx="3014855" cy="3048911"/>
          </a:xfrm>
        </p:grpSpPr>
        <p:cxnSp>
          <p:nvCxnSpPr>
            <p:cNvPr id="14" name="Straight Arrow Connector 13">
              <a:extLst>
                <a:ext uri="{FF2B5EF4-FFF2-40B4-BE49-F238E27FC236}">
                  <a16:creationId xmlns:a16="http://schemas.microsoft.com/office/drawing/2014/main" id="{9D9541A1-E14A-3336-EDBC-89EB76331F9A}"/>
                </a:ext>
              </a:extLst>
            </p:cNvPr>
            <p:cNvCxnSpPr>
              <a:cxnSpLocks/>
            </p:cNvCxnSpPr>
            <p:nvPr/>
          </p:nvCxnSpPr>
          <p:spPr>
            <a:xfrm flipV="1">
              <a:off x="1622548" y="2746529"/>
              <a:ext cx="934257" cy="46846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B07C8C6C-0BED-01BA-21C1-6158C7C89207}"/>
                </a:ext>
              </a:extLst>
            </p:cNvPr>
            <p:cNvGrpSpPr/>
            <p:nvPr/>
          </p:nvGrpSpPr>
          <p:grpSpPr>
            <a:xfrm>
              <a:off x="566227" y="2034294"/>
              <a:ext cx="3014855" cy="3048911"/>
              <a:chOff x="8360896" y="1961171"/>
              <a:chExt cx="3014855" cy="3048911"/>
            </a:xfrm>
          </p:grpSpPr>
          <p:sp>
            <p:nvSpPr>
              <p:cNvPr id="78" name="Oval 77">
                <a:extLst>
                  <a:ext uri="{FF2B5EF4-FFF2-40B4-BE49-F238E27FC236}">
                    <a16:creationId xmlns:a16="http://schemas.microsoft.com/office/drawing/2014/main" id="{74815391-8B73-D7CD-D2A3-22FB8004B690}"/>
                  </a:ext>
                </a:extLst>
              </p:cNvPr>
              <p:cNvSpPr/>
              <p:nvPr/>
            </p:nvSpPr>
            <p:spPr>
              <a:xfrm>
                <a:off x="8360896" y="2994875"/>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HUB</a:t>
                </a:r>
              </a:p>
            </p:txBody>
          </p:sp>
          <p:sp>
            <p:nvSpPr>
              <p:cNvPr id="79" name="Oval 78">
                <a:extLst>
                  <a:ext uri="{FF2B5EF4-FFF2-40B4-BE49-F238E27FC236}">
                    <a16:creationId xmlns:a16="http://schemas.microsoft.com/office/drawing/2014/main" id="{D26AA867-F323-F863-C4D1-08814E00D7D5}"/>
                  </a:ext>
                </a:extLst>
              </p:cNvPr>
              <p:cNvSpPr/>
              <p:nvPr/>
            </p:nvSpPr>
            <p:spPr>
              <a:xfrm>
                <a:off x="10439400" y="1961171"/>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MiniBot</a:t>
                </a:r>
                <a:endParaRPr lang="en-US"/>
              </a:p>
            </p:txBody>
          </p:sp>
          <p:sp>
            <p:nvSpPr>
              <p:cNvPr id="80" name="Oval 79">
                <a:extLst>
                  <a:ext uri="{FF2B5EF4-FFF2-40B4-BE49-F238E27FC236}">
                    <a16:creationId xmlns:a16="http://schemas.microsoft.com/office/drawing/2014/main" id="{99C8E66E-0657-0FFA-034C-09BAA1826A09}"/>
                  </a:ext>
                </a:extLst>
              </p:cNvPr>
              <p:cNvSpPr/>
              <p:nvPr/>
            </p:nvSpPr>
            <p:spPr>
              <a:xfrm>
                <a:off x="10461351" y="4095682"/>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MiniBot</a:t>
                </a:r>
                <a:endParaRPr lang="en-US"/>
              </a:p>
            </p:txBody>
          </p:sp>
        </p:grpSp>
        <p:cxnSp>
          <p:nvCxnSpPr>
            <p:cNvPr id="85" name="Straight Arrow Connector 84">
              <a:extLst>
                <a:ext uri="{FF2B5EF4-FFF2-40B4-BE49-F238E27FC236}">
                  <a16:creationId xmlns:a16="http://schemas.microsoft.com/office/drawing/2014/main" id="{EED0D5CB-1E43-658A-C40B-60F6D53F828C}"/>
                </a:ext>
              </a:extLst>
            </p:cNvPr>
            <p:cNvCxnSpPr>
              <a:cxnSpLocks/>
            </p:cNvCxnSpPr>
            <p:nvPr/>
          </p:nvCxnSpPr>
          <p:spPr>
            <a:xfrm>
              <a:off x="1614497" y="3874765"/>
              <a:ext cx="924984" cy="517459"/>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B4258F3A-E5D0-B800-1654-CE24BC1FC82B}"/>
              </a:ext>
            </a:extLst>
          </p:cNvPr>
          <p:cNvSpPr/>
          <p:nvPr/>
        </p:nvSpPr>
        <p:spPr>
          <a:xfrm>
            <a:off x="4250501" y="2371090"/>
            <a:ext cx="3690996" cy="352958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C257D108-7317-55C7-78C7-28030C284C42}"/>
              </a:ext>
            </a:extLst>
          </p:cNvPr>
          <p:cNvSpPr/>
          <p:nvPr/>
        </p:nvSpPr>
        <p:spPr>
          <a:xfrm>
            <a:off x="4250501" y="2371090"/>
            <a:ext cx="3690996" cy="352958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62AB8875-36A1-C32E-2FEB-4B7920C0D493}"/>
              </a:ext>
            </a:extLst>
          </p:cNvPr>
          <p:cNvSpPr/>
          <p:nvPr/>
        </p:nvSpPr>
        <p:spPr>
          <a:xfrm>
            <a:off x="8281547" y="2371090"/>
            <a:ext cx="3690996" cy="352958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a:extLst>
              <a:ext uri="{FF2B5EF4-FFF2-40B4-BE49-F238E27FC236}">
                <a16:creationId xmlns:a16="http://schemas.microsoft.com/office/drawing/2014/main" id="{A721F6D2-5EA5-1CAD-9040-A47B65E14CF9}"/>
              </a:ext>
            </a:extLst>
          </p:cNvPr>
          <p:cNvCxnSpPr>
            <a:cxnSpLocks/>
          </p:cNvCxnSpPr>
          <p:nvPr/>
        </p:nvCxnSpPr>
        <p:spPr>
          <a:xfrm>
            <a:off x="11228831" y="3699694"/>
            <a:ext cx="0" cy="872377"/>
          </a:xfrm>
          <a:prstGeom prst="straightConnector1">
            <a:avLst/>
          </a:prstGeom>
          <a:ln w="762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A650C8B-12B4-4BAC-8894-02639D21F259}"/>
              </a:ext>
            </a:extLst>
          </p:cNvPr>
          <p:cNvSpPr txBox="1"/>
          <p:nvPr/>
        </p:nvSpPr>
        <p:spPr>
          <a:xfrm>
            <a:off x="219455" y="1947671"/>
            <a:ext cx="3690996" cy="369332"/>
          </a:xfrm>
          <a:prstGeom prst="rect">
            <a:avLst/>
          </a:prstGeom>
          <a:noFill/>
        </p:spPr>
        <p:txBody>
          <a:bodyPr wrap="square" rtlCol="0">
            <a:spAutoFit/>
          </a:bodyPr>
          <a:lstStyle/>
          <a:p>
            <a:pPr algn="ctr"/>
            <a:r>
              <a:rPr lang="en-US" b="1"/>
              <a:t>Unidirectional hub communication</a:t>
            </a:r>
          </a:p>
        </p:txBody>
      </p:sp>
      <p:sp>
        <p:nvSpPr>
          <p:cNvPr id="84" name="TextBox 83">
            <a:extLst>
              <a:ext uri="{FF2B5EF4-FFF2-40B4-BE49-F238E27FC236}">
                <a16:creationId xmlns:a16="http://schemas.microsoft.com/office/drawing/2014/main" id="{9293603C-67AB-4D6C-A688-5D752DB82BBA}"/>
              </a:ext>
            </a:extLst>
          </p:cNvPr>
          <p:cNvSpPr txBox="1"/>
          <p:nvPr/>
        </p:nvSpPr>
        <p:spPr>
          <a:xfrm>
            <a:off x="4250501" y="1926468"/>
            <a:ext cx="3690996" cy="369332"/>
          </a:xfrm>
          <a:prstGeom prst="rect">
            <a:avLst/>
          </a:prstGeom>
          <a:noFill/>
        </p:spPr>
        <p:txBody>
          <a:bodyPr wrap="square" rtlCol="0">
            <a:spAutoFit/>
          </a:bodyPr>
          <a:lstStyle/>
          <a:p>
            <a:pPr algn="ctr"/>
            <a:r>
              <a:rPr lang="en-US" b="1"/>
              <a:t>Bidirectional hub communication</a:t>
            </a:r>
          </a:p>
        </p:txBody>
      </p:sp>
      <p:sp>
        <p:nvSpPr>
          <p:cNvPr id="89" name="TextBox 88">
            <a:extLst>
              <a:ext uri="{FF2B5EF4-FFF2-40B4-BE49-F238E27FC236}">
                <a16:creationId xmlns:a16="http://schemas.microsoft.com/office/drawing/2014/main" id="{85CCDDAB-76FA-46AC-ABA7-A570D36AB960}"/>
              </a:ext>
            </a:extLst>
          </p:cNvPr>
          <p:cNvSpPr txBox="1"/>
          <p:nvPr/>
        </p:nvSpPr>
        <p:spPr>
          <a:xfrm>
            <a:off x="8281547" y="1926468"/>
            <a:ext cx="3690996" cy="369332"/>
          </a:xfrm>
          <a:prstGeom prst="rect">
            <a:avLst/>
          </a:prstGeom>
          <a:noFill/>
        </p:spPr>
        <p:txBody>
          <a:bodyPr wrap="square" rtlCol="0">
            <a:spAutoFit/>
          </a:bodyPr>
          <a:lstStyle/>
          <a:p>
            <a:pPr algn="ctr"/>
            <a:r>
              <a:rPr lang="en-US" b="1"/>
              <a:t>Inter-swarm communication</a:t>
            </a:r>
          </a:p>
        </p:txBody>
      </p:sp>
    </p:spTree>
    <p:extLst>
      <p:ext uri="{BB962C8B-B14F-4D97-AF65-F5344CB8AC3E}">
        <p14:creationId xmlns:p14="http://schemas.microsoft.com/office/powerpoint/2010/main" val="1930596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F0C2E9E-134D-5DBA-E4F6-2D2C5A9280EB}"/>
              </a:ext>
            </a:extLst>
          </p:cNvPr>
          <p:cNvSpPr/>
          <p:nvPr/>
        </p:nvSpPr>
        <p:spPr>
          <a:xfrm>
            <a:off x="-65988" y="-66287"/>
            <a:ext cx="12254940" cy="14627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CB1A6-0C5E-48A4-957F-C89CB28F9F2B}"/>
              </a:ext>
            </a:extLst>
          </p:cNvPr>
          <p:cNvSpPr>
            <a:spLocks noGrp="1"/>
          </p:cNvSpPr>
          <p:nvPr>
            <p:ph type="title"/>
          </p:nvPr>
        </p:nvSpPr>
        <p:spPr/>
        <p:txBody>
          <a:bodyPr/>
          <a:lstStyle/>
          <a:p>
            <a:r>
              <a:rPr lang="en-US">
                <a:solidFill>
                  <a:schemeClr val="bg1"/>
                </a:solidFill>
              </a:rPr>
              <a:t>Appendix D – Power/Data Interface Example</a:t>
            </a:r>
          </a:p>
        </p:txBody>
      </p:sp>
      <p:grpSp>
        <p:nvGrpSpPr>
          <p:cNvPr id="43" name="Group 42">
            <a:extLst>
              <a:ext uri="{FF2B5EF4-FFF2-40B4-BE49-F238E27FC236}">
                <a16:creationId xmlns:a16="http://schemas.microsoft.com/office/drawing/2014/main" id="{9D638385-18A5-B655-141D-1B6207615299}"/>
              </a:ext>
            </a:extLst>
          </p:cNvPr>
          <p:cNvGrpSpPr/>
          <p:nvPr/>
        </p:nvGrpSpPr>
        <p:grpSpPr>
          <a:xfrm>
            <a:off x="1488879" y="1954581"/>
            <a:ext cx="3855983" cy="4006990"/>
            <a:chOff x="7624963" y="2344503"/>
            <a:chExt cx="3855983" cy="4006990"/>
          </a:xfrm>
        </p:grpSpPr>
        <p:grpSp>
          <p:nvGrpSpPr>
            <p:cNvPr id="11" name="Group 10">
              <a:extLst>
                <a:ext uri="{FF2B5EF4-FFF2-40B4-BE49-F238E27FC236}">
                  <a16:creationId xmlns:a16="http://schemas.microsoft.com/office/drawing/2014/main" id="{7B2E9F99-C35D-23C8-9CCA-683B7DF7DF90}"/>
                </a:ext>
              </a:extLst>
            </p:cNvPr>
            <p:cNvGrpSpPr/>
            <p:nvPr/>
          </p:nvGrpSpPr>
          <p:grpSpPr>
            <a:xfrm>
              <a:off x="7624963" y="2344503"/>
              <a:ext cx="3668604" cy="3649283"/>
              <a:chOff x="6856760" y="2450219"/>
              <a:chExt cx="3668604" cy="3649283"/>
            </a:xfrm>
          </p:grpSpPr>
          <p:grpSp>
            <p:nvGrpSpPr>
              <p:cNvPr id="7" name="Group 6">
                <a:extLst>
                  <a:ext uri="{FF2B5EF4-FFF2-40B4-BE49-F238E27FC236}">
                    <a16:creationId xmlns:a16="http://schemas.microsoft.com/office/drawing/2014/main" id="{77758E33-1295-CE60-CE2D-5B0EF7FD6C3F}"/>
                  </a:ext>
                </a:extLst>
              </p:cNvPr>
              <p:cNvGrpSpPr>
                <a:grpSpLocks/>
              </p:cNvGrpSpPr>
              <p:nvPr/>
            </p:nvGrpSpPr>
            <p:grpSpPr>
              <a:xfrm>
                <a:off x="7195708" y="2450219"/>
                <a:ext cx="3329656" cy="3464617"/>
                <a:chOff x="2450592" y="744355"/>
                <a:chExt cx="4952432" cy="5482524"/>
              </a:xfrm>
            </p:grpSpPr>
            <p:pic>
              <p:nvPicPr>
                <p:cNvPr id="1028" name="Picture 4" descr="70AAJ-4-M0G Bourns">
                  <a:extLst>
                    <a:ext uri="{FF2B5EF4-FFF2-40B4-BE49-F238E27FC236}">
                      <a16:creationId xmlns:a16="http://schemas.microsoft.com/office/drawing/2014/main" id="{F881C0D8-5122-CEE3-3A9D-554C1A62F8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2099" y="3603790"/>
                  <a:ext cx="3520925" cy="26230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13ECFEC-8159-9879-9F0C-C573AE4440C3}"/>
                    </a:ext>
                  </a:extLst>
                </p:cNvPr>
                <p:cNvPicPr>
                  <a:picLocks noChangeAspect="1"/>
                </p:cNvPicPr>
                <p:nvPr/>
              </p:nvPicPr>
              <p:blipFill>
                <a:blip r:embed="rId3"/>
                <a:stretch>
                  <a:fillRect/>
                </a:stretch>
              </p:blipFill>
              <p:spPr>
                <a:xfrm>
                  <a:off x="2450592" y="759278"/>
                  <a:ext cx="2863015" cy="2863015"/>
                </a:xfrm>
                <a:prstGeom prst="rect">
                  <a:avLst/>
                </a:prstGeom>
              </p:spPr>
            </p:pic>
            <p:sp>
              <p:nvSpPr>
                <p:cNvPr id="6" name="Arrow: Curved Down 5">
                  <a:extLst>
                    <a:ext uri="{FF2B5EF4-FFF2-40B4-BE49-F238E27FC236}">
                      <a16:creationId xmlns:a16="http://schemas.microsoft.com/office/drawing/2014/main" id="{3273674D-D69A-64EE-2D0D-45CB85694B7F}"/>
                    </a:ext>
                  </a:extLst>
                </p:cNvPr>
                <p:cNvSpPr>
                  <a:spLocks/>
                </p:cNvSpPr>
                <p:nvPr/>
              </p:nvSpPr>
              <p:spPr>
                <a:xfrm rot="3665336">
                  <a:off x="4968649" y="2049318"/>
                  <a:ext cx="3433248" cy="82332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TextBox 7">
                <a:extLst>
                  <a:ext uri="{FF2B5EF4-FFF2-40B4-BE49-F238E27FC236}">
                    <a16:creationId xmlns:a16="http://schemas.microsoft.com/office/drawing/2014/main" id="{E313479E-11DA-258D-BE43-57EBF873E8FC}"/>
                  </a:ext>
                </a:extLst>
              </p:cNvPr>
              <p:cNvSpPr txBox="1"/>
              <p:nvPr/>
            </p:nvSpPr>
            <p:spPr>
              <a:xfrm>
                <a:off x="6856760" y="5730170"/>
                <a:ext cx="1574008" cy="369332"/>
              </a:xfrm>
              <a:prstGeom prst="rect">
                <a:avLst/>
              </a:prstGeom>
              <a:noFill/>
            </p:spPr>
            <p:txBody>
              <a:bodyPr wrap="square" rtlCol="0">
                <a:spAutoFit/>
              </a:bodyPr>
              <a:lstStyle/>
              <a:p>
                <a:r>
                  <a:rPr lang="en-US"/>
                  <a:t>Spring Loaded</a:t>
                </a:r>
              </a:p>
            </p:txBody>
          </p:sp>
          <p:cxnSp>
            <p:nvCxnSpPr>
              <p:cNvPr id="10" name="Straight Arrow Connector 9">
                <a:extLst>
                  <a:ext uri="{FF2B5EF4-FFF2-40B4-BE49-F238E27FC236}">
                    <a16:creationId xmlns:a16="http://schemas.microsoft.com/office/drawing/2014/main" id="{1826C2C2-5C2F-A5C8-C9D4-D1C9B82946D3}"/>
                  </a:ext>
                </a:extLst>
              </p:cNvPr>
              <p:cNvCxnSpPr>
                <a:stCxn id="8" idx="3"/>
              </p:cNvCxnSpPr>
              <p:nvPr/>
            </p:nvCxnSpPr>
            <p:spPr>
              <a:xfrm flipV="1">
                <a:off x="8430768" y="5532120"/>
                <a:ext cx="429768" cy="382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BDF8DEFB-A0E7-B615-6690-388BC13E2CB6}"/>
                </a:ext>
              </a:extLst>
            </p:cNvPr>
            <p:cNvGrpSpPr/>
            <p:nvPr/>
          </p:nvGrpSpPr>
          <p:grpSpPr>
            <a:xfrm rot="20223057">
              <a:off x="9812522" y="5668468"/>
              <a:ext cx="1668424" cy="369039"/>
              <a:chOff x="5273040" y="1763219"/>
              <a:chExt cx="1100328" cy="369039"/>
            </a:xfrm>
          </p:grpSpPr>
          <p:cxnSp>
            <p:nvCxnSpPr>
              <p:cNvPr id="32" name="Straight Arrow Connector 31">
                <a:extLst>
                  <a:ext uri="{FF2B5EF4-FFF2-40B4-BE49-F238E27FC236}">
                    <a16:creationId xmlns:a16="http://schemas.microsoft.com/office/drawing/2014/main" id="{5FD7D13F-6325-F1D4-A208-54B828CAC6B9}"/>
                  </a:ext>
                </a:extLst>
              </p:cNvPr>
              <p:cNvCxnSpPr/>
              <p:nvPr/>
            </p:nvCxnSpPr>
            <p:spPr>
              <a:xfrm>
                <a:off x="5465064" y="1947738"/>
                <a:ext cx="73152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339EF2-DCF8-F291-D9A7-6B67216D4CCB}"/>
                  </a:ext>
                </a:extLst>
              </p:cNvPr>
              <p:cNvCxnSpPr/>
              <p:nvPr/>
            </p:nvCxnSpPr>
            <p:spPr>
              <a:xfrm>
                <a:off x="6373368" y="1763219"/>
                <a:ext cx="0" cy="36903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10D30AE-F854-5C72-0625-B5712598C33A}"/>
                  </a:ext>
                </a:extLst>
              </p:cNvPr>
              <p:cNvCxnSpPr/>
              <p:nvPr/>
            </p:nvCxnSpPr>
            <p:spPr>
              <a:xfrm>
                <a:off x="5273040" y="1763219"/>
                <a:ext cx="0" cy="369039"/>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8BBAA39B-D9DF-ABC6-B0EC-15EB44DA53BB}"/>
                </a:ext>
              </a:extLst>
            </p:cNvPr>
            <p:cNvSpPr txBox="1"/>
            <p:nvPr/>
          </p:nvSpPr>
          <p:spPr>
            <a:xfrm rot="20299979">
              <a:off x="10394176" y="5982161"/>
              <a:ext cx="1008031" cy="369332"/>
            </a:xfrm>
            <a:prstGeom prst="rect">
              <a:avLst/>
            </a:prstGeom>
            <a:noFill/>
          </p:spPr>
          <p:txBody>
            <a:bodyPr wrap="square" rtlCol="0">
              <a:spAutoFit/>
            </a:bodyPr>
            <a:lstStyle/>
            <a:p>
              <a:r>
                <a:rPr lang="en-US"/>
                <a:t>10.2 mm</a:t>
              </a:r>
            </a:p>
          </p:txBody>
        </p:sp>
      </p:grpSp>
      <p:pic>
        <p:nvPicPr>
          <p:cNvPr id="13" name="Picture 12">
            <a:extLst>
              <a:ext uri="{FF2B5EF4-FFF2-40B4-BE49-F238E27FC236}">
                <a16:creationId xmlns:a16="http://schemas.microsoft.com/office/drawing/2014/main" id="{D3CDC8F0-B92F-55CA-F859-B93FCD6D93AA}"/>
              </a:ext>
            </a:extLst>
          </p:cNvPr>
          <p:cNvPicPr>
            <a:picLocks noChangeAspect="1"/>
          </p:cNvPicPr>
          <p:nvPr/>
        </p:nvPicPr>
        <p:blipFill>
          <a:blip r:embed="rId4"/>
          <a:stretch>
            <a:fillRect/>
          </a:stretch>
        </p:blipFill>
        <p:spPr>
          <a:xfrm>
            <a:off x="7107671" y="2783095"/>
            <a:ext cx="3158116" cy="2835325"/>
          </a:xfrm>
          <a:prstGeom prst="rect">
            <a:avLst/>
          </a:prstGeom>
        </p:spPr>
      </p:pic>
    </p:spTree>
    <p:extLst>
      <p:ext uri="{BB962C8B-B14F-4D97-AF65-F5344CB8AC3E}">
        <p14:creationId xmlns:p14="http://schemas.microsoft.com/office/powerpoint/2010/main" val="473502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wall, writing implement, stationary, indoor&#10;&#10;Description automatically generated">
            <a:extLst>
              <a:ext uri="{FF2B5EF4-FFF2-40B4-BE49-F238E27FC236}">
                <a16:creationId xmlns:a16="http://schemas.microsoft.com/office/drawing/2014/main" id="{E3FC18AF-EE70-132B-26EA-3E8D1A27DCCD}"/>
              </a:ext>
            </a:extLst>
          </p:cNvPr>
          <p:cNvPicPr>
            <a:picLocks noChangeAspect="1"/>
          </p:cNvPicPr>
          <p:nvPr/>
        </p:nvPicPr>
        <p:blipFill>
          <a:blip r:embed="rId2"/>
          <a:stretch>
            <a:fillRect/>
          </a:stretch>
        </p:blipFill>
        <p:spPr>
          <a:xfrm>
            <a:off x="-5750" y="-1710"/>
            <a:ext cx="12217878" cy="6861421"/>
          </a:xfrm>
          <a:prstGeom prst="rect">
            <a:avLst/>
          </a:prstGeom>
          <a:ln>
            <a:solidFill>
              <a:srgbClr val="4472C4"/>
            </a:solidFill>
          </a:ln>
        </p:spPr>
      </p:pic>
      <p:sp>
        <p:nvSpPr>
          <p:cNvPr id="2" name="Title 1">
            <a:extLst>
              <a:ext uri="{FF2B5EF4-FFF2-40B4-BE49-F238E27FC236}">
                <a16:creationId xmlns:a16="http://schemas.microsoft.com/office/drawing/2014/main" id="{19F6C9BF-94E5-E4EA-94A3-74C5C7F45B17}"/>
              </a:ext>
            </a:extLst>
          </p:cNvPr>
          <p:cNvSpPr>
            <a:spLocks noGrp="1"/>
          </p:cNvSpPr>
          <p:nvPr>
            <p:ph type="title"/>
          </p:nvPr>
        </p:nvSpPr>
        <p:spPr>
          <a:xfrm>
            <a:off x="846227" y="-1167"/>
            <a:ext cx="10515600" cy="1559471"/>
          </a:xfrm>
        </p:spPr>
        <p:txBody>
          <a:bodyPr>
            <a:normAutofit/>
          </a:bodyPr>
          <a:lstStyle/>
          <a:p>
            <a:pPr algn="ctr"/>
            <a:r>
              <a:rPr lang="en-US">
                <a:solidFill>
                  <a:srgbClr val="FFFFFF"/>
                </a:solidFill>
                <a:ea typeface="Calibri Light"/>
                <a:cs typeface="Calibri Light"/>
              </a:rPr>
              <a:t>Appendix E: Organization</a:t>
            </a:r>
            <a:endParaRPr lang="en-US">
              <a:solidFill>
                <a:srgbClr val="FFFFFF"/>
              </a:solidFill>
              <a:cs typeface="Calibri Light"/>
            </a:endParaRPr>
          </a:p>
        </p:txBody>
      </p:sp>
    </p:spTree>
    <p:extLst>
      <p:ext uri="{BB962C8B-B14F-4D97-AF65-F5344CB8AC3E}">
        <p14:creationId xmlns:p14="http://schemas.microsoft.com/office/powerpoint/2010/main" val="3161368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8695F-D8C7-C9B5-78E1-F94E201F9B98}"/>
              </a:ext>
            </a:extLst>
          </p:cNvPr>
          <p:cNvSpPr>
            <a:spLocks noGrp="1"/>
          </p:cNvSpPr>
          <p:nvPr>
            <p:ph type="title"/>
          </p:nvPr>
        </p:nvSpPr>
        <p:spPr/>
        <p:txBody>
          <a:bodyPr/>
          <a:lstStyle/>
          <a:p>
            <a:r>
              <a:rPr lang="en-US">
                <a:ea typeface="Calibri Light"/>
                <a:cs typeface="Calibri Light"/>
              </a:rPr>
              <a:t>Organization System</a:t>
            </a:r>
          </a:p>
        </p:txBody>
      </p:sp>
      <p:sp>
        <p:nvSpPr>
          <p:cNvPr id="3" name="Text Placeholder 2">
            <a:extLst>
              <a:ext uri="{FF2B5EF4-FFF2-40B4-BE49-F238E27FC236}">
                <a16:creationId xmlns:a16="http://schemas.microsoft.com/office/drawing/2014/main" id="{AE9544EF-99AF-6271-19F7-17958B53501F}"/>
              </a:ext>
            </a:extLst>
          </p:cNvPr>
          <p:cNvSpPr>
            <a:spLocks noGrp="1"/>
          </p:cNvSpPr>
          <p:nvPr>
            <p:ph idx="1"/>
          </p:nvPr>
        </p:nvSpPr>
        <p:spPr/>
        <p:txBody>
          <a:bodyPr vert="horz" lIns="91440" tIns="45720" rIns="91440" bIns="45720" rtlCol="0" anchor="t">
            <a:normAutofit/>
          </a:bodyPr>
          <a:lstStyle/>
          <a:p>
            <a:r>
              <a:rPr lang="en-US">
                <a:ea typeface="Calibri"/>
                <a:cs typeface="Calibri"/>
              </a:rPr>
              <a:t>Shared inbox/calendar</a:t>
            </a:r>
          </a:p>
          <a:p>
            <a:r>
              <a:rPr lang="en-US">
                <a:ea typeface="Calibri"/>
                <a:cs typeface="Calibri"/>
              </a:rPr>
              <a:t>Teams channel</a:t>
            </a:r>
          </a:p>
          <a:p>
            <a:r>
              <a:rPr lang="en-US">
                <a:ea typeface="Calibri"/>
                <a:cs typeface="Calibri"/>
              </a:rPr>
              <a:t>Sharepoint</a:t>
            </a:r>
          </a:p>
          <a:p>
            <a:r>
              <a:rPr lang="en-US">
                <a:ea typeface="Calibri"/>
                <a:cs typeface="Calibri"/>
              </a:rPr>
              <a:t>Asana</a:t>
            </a:r>
          </a:p>
          <a:p>
            <a:r>
              <a:rPr lang="en-US">
                <a:ea typeface="Calibri"/>
                <a:cs typeface="Calibri"/>
              </a:rPr>
              <a:t>Onenote</a:t>
            </a:r>
          </a:p>
        </p:txBody>
      </p:sp>
      <p:pic>
        <p:nvPicPr>
          <p:cNvPr id="1026" name="Picture 2" descr="The Power of Synergy. The Habit #6 of the Highly Effective… | by Kunal  Yadav | Ascent Publication">
            <a:extLst>
              <a:ext uri="{FF2B5EF4-FFF2-40B4-BE49-F238E27FC236}">
                <a16:creationId xmlns:a16="http://schemas.microsoft.com/office/drawing/2014/main" id="{60686AA5-23AE-40C3-ADC6-BD9B14740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499" y="1825625"/>
            <a:ext cx="6972062" cy="404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001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450EA-F6F8-4D81-B344-2FB1279E320C}"/>
              </a:ext>
            </a:extLst>
          </p:cNvPr>
          <p:cNvSpPr>
            <a:spLocks noGrp="1"/>
          </p:cNvSpPr>
          <p:nvPr>
            <p:ph type="title"/>
          </p:nvPr>
        </p:nvSpPr>
        <p:spPr/>
        <p:txBody>
          <a:bodyPr/>
          <a:lstStyle/>
          <a:p>
            <a:r>
              <a:rPr lang="en-US"/>
              <a:t>Shared inbox/calendar</a:t>
            </a:r>
          </a:p>
        </p:txBody>
      </p:sp>
      <p:sp>
        <p:nvSpPr>
          <p:cNvPr id="3" name="Content Placeholder 2">
            <a:extLst>
              <a:ext uri="{FF2B5EF4-FFF2-40B4-BE49-F238E27FC236}">
                <a16:creationId xmlns:a16="http://schemas.microsoft.com/office/drawing/2014/main" id="{EB7E7BC6-60C3-473E-A32D-012EF4AB9C13}"/>
              </a:ext>
            </a:extLst>
          </p:cNvPr>
          <p:cNvSpPr>
            <a:spLocks noGrp="1"/>
          </p:cNvSpPr>
          <p:nvPr>
            <p:ph idx="1"/>
          </p:nvPr>
        </p:nvSpPr>
        <p:spPr>
          <a:xfrm>
            <a:off x="838200" y="1708525"/>
            <a:ext cx="10515600" cy="4351338"/>
          </a:xfrm>
        </p:spPr>
        <p:txBody>
          <a:bodyPr/>
          <a:lstStyle/>
          <a:p>
            <a:r>
              <a:rPr lang="en-US"/>
              <a:t>Email the entire group at once by contacting </a:t>
            </a:r>
            <a:r>
              <a:rPr lang="en-US">
                <a:hlinkClick r:id="rId2"/>
              </a:rPr>
              <a:t>epiccapstoneproject@northeastern.onmicrosoft.com</a:t>
            </a:r>
            <a:endParaRPr lang="en-US"/>
          </a:p>
        </p:txBody>
      </p:sp>
      <p:pic>
        <p:nvPicPr>
          <p:cNvPr id="5" name="Picture 4">
            <a:extLst>
              <a:ext uri="{FF2B5EF4-FFF2-40B4-BE49-F238E27FC236}">
                <a16:creationId xmlns:a16="http://schemas.microsoft.com/office/drawing/2014/main" id="{EACBD66C-101C-4ABD-9BD7-52A4267490B2}"/>
              </a:ext>
            </a:extLst>
          </p:cNvPr>
          <p:cNvPicPr>
            <a:picLocks noChangeAspect="1"/>
          </p:cNvPicPr>
          <p:nvPr/>
        </p:nvPicPr>
        <p:blipFill>
          <a:blip r:embed="rId3"/>
          <a:stretch>
            <a:fillRect/>
          </a:stretch>
        </p:blipFill>
        <p:spPr>
          <a:xfrm>
            <a:off x="4789714" y="2776729"/>
            <a:ext cx="7100949" cy="3535171"/>
          </a:xfrm>
          <a:prstGeom prst="rect">
            <a:avLst/>
          </a:prstGeom>
        </p:spPr>
      </p:pic>
      <p:pic>
        <p:nvPicPr>
          <p:cNvPr id="7" name="Picture 6">
            <a:extLst>
              <a:ext uri="{FF2B5EF4-FFF2-40B4-BE49-F238E27FC236}">
                <a16:creationId xmlns:a16="http://schemas.microsoft.com/office/drawing/2014/main" id="{7BF4E61E-776D-4A2C-A7C3-F3CD1625EC19}"/>
              </a:ext>
            </a:extLst>
          </p:cNvPr>
          <p:cNvPicPr>
            <a:picLocks noChangeAspect="1"/>
          </p:cNvPicPr>
          <p:nvPr/>
        </p:nvPicPr>
        <p:blipFill>
          <a:blip r:embed="rId4"/>
          <a:stretch>
            <a:fillRect/>
          </a:stretch>
        </p:blipFill>
        <p:spPr>
          <a:xfrm>
            <a:off x="8013205" y="920489"/>
            <a:ext cx="3764606" cy="1104996"/>
          </a:xfrm>
          <a:prstGeom prst="rect">
            <a:avLst/>
          </a:prstGeom>
        </p:spPr>
      </p:pic>
      <p:sp>
        <p:nvSpPr>
          <p:cNvPr id="8" name="TextBox 7">
            <a:extLst>
              <a:ext uri="{FF2B5EF4-FFF2-40B4-BE49-F238E27FC236}">
                <a16:creationId xmlns:a16="http://schemas.microsoft.com/office/drawing/2014/main" id="{67FFA997-097A-435D-A14C-BD2B78CA9452}"/>
              </a:ext>
            </a:extLst>
          </p:cNvPr>
          <p:cNvSpPr txBox="1"/>
          <p:nvPr/>
        </p:nvSpPr>
        <p:spPr>
          <a:xfrm>
            <a:off x="8013205" y="274158"/>
            <a:ext cx="3622203" cy="646331"/>
          </a:xfrm>
          <a:prstGeom prst="rect">
            <a:avLst/>
          </a:prstGeom>
          <a:noFill/>
        </p:spPr>
        <p:txBody>
          <a:bodyPr wrap="square" rtlCol="0">
            <a:spAutoFit/>
          </a:bodyPr>
          <a:lstStyle/>
          <a:p>
            <a:r>
              <a:rPr lang="en-US"/>
              <a:t>Or type “swarm crawler” on the To: line</a:t>
            </a:r>
          </a:p>
        </p:txBody>
      </p:sp>
      <p:pic>
        <p:nvPicPr>
          <p:cNvPr id="6" name="Picture 5">
            <a:extLst>
              <a:ext uri="{FF2B5EF4-FFF2-40B4-BE49-F238E27FC236}">
                <a16:creationId xmlns:a16="http://schemas.microsoft.com/office/drawing/2014/main" id="{05B2D524-D5A1-41F5-8BB6-DE4F38EA9FCF}"/>
              </a:ext>
            </a:extLst>
          </p:cNvPr>
          <p:cNvPicPr>
            <a:picLocks noChangeAspect="1"/>
          </p:cNvPicPr>
          <p:nvPr/>
        </p:nvPicPr>
        <p:blipFill>
          <a:blip r:embed="rId5"/>
          <a:stretch>
            <a:fillRect/>
          </a:stretch>
        </p:blipFill>
        <p:spPr>
          <a:xfrm>
            <a:off x="838200" y="2776729"/>
            <a:ext cx="3821776" cy="2752271"/>
          </a:xfrm>
          <a:prstGeom prst="rect">
            <a:avLst/>
          </a:prstGeom>
        </p:spPr>
      </p:pic>
      <p:sp>
        <p:nvSpPr>
          <p:cNvPr id="10" name="TextBox 9">
            <a:extLst>
              <a:ext uri="{FF2B5EF4-FFF2-40B4-BE49-F238E27FC236}">
                <a16:creationId xmlns:a16="http://schemas.microsoft.com/office/drawing/2014/main" id="{9359DC44-4D43-4479-8E72-F4AEADB9F946}"/>
              </a:ext>
            </a:extLst>
          </p:cNvPr>
          <p:cNvSpPr txBox="1"/>
          <p:nvPr/>
        </p:nvSpPr>
        <p:spPr>
          <a:xfrm>
            <a:off x="802080" y="5546837"/>
            <a:ext cx="3821776" cy="954107"/>
          </a:xfrm>
          <a:prstGeom prst="rect">
            <a:avLst/>
          </a:prstGeom>
          <a:noFill/>
        </p:spPr>
        <p:txBody>
          <a:bodyPr wrap="square">
            <a:spAutoFit/>
          </a:bodyPr>
          <a:lstStyle/>
          <a:p>
            <a:pPr marL="457200" indent="-457200">
              <a:buFont typeface="Arial" panose="020B0604020202020204" pitchFamily="34" charset="0"/>
              <a:buChar char="•"/>
            </a:pPr>
            <a:r>
              <a:rPr lang="en-US" sz="2800"/>
              <a:t>Shared calendar w/ all meetings</a:t>
            </a:r>
          </a:p>
        </p:txBody>
      </p:sp>
    </p:spTree>
    <p:extLst>
      <p:ext uri="{BB962C8B-B14F-4D97-AF65-F5344CB8AC3E}">
        <p14:creationId xmlns:p14="http://schemas.microsoft.com/office/powerpoint/2010/main" val="2938472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60A59-DA34-45E2-BBFB-0049A5D5CC2D}"/>
              </a:ext>
            </a:extLst>
          </p:cNvPr>
          <p:cNvSpPr>
            <a:spLocks noGrp="1"/>
          </p:cNvSpPr>
          <p:nvPr>
            <p:ph type="title"/>
          </p:nvPr>
        </p:nvSpPr>
        <p:spPr/>
        <p:txBody>
          <a:bodyPr/>
          <a:lstStyle/>
          <a:p>
            <a:r>
              <a:rPr lang="en-US" err="1"/>
              <a:t>Sharepoint</a:t>
            </a:r>
            <a:r>
              <a:rPr lang="en-US"/>
              <a:t> / </a:t>
            </a:r>
            <a:r>
              <a:rPr lang="en-US" err="1"/>
              <a:t>Onedrive</a:t>
            </a:r>
            <a:endParaRPr lang="en-US"/>
          </a:p>
        </p:txBody>
      </p:sp>
      <p:sp>
        <p:nvSpPr>
          <p:cNvPr id="3" name="Content Placeholder 2">
            <a:extLst>
              <a:ext uri="{FF2B5EF4-FFF2-40B4-BE49-F238E27FC236}">
                <a16:creationId xmlns:a16="http://schemas.microsoft.com/office/drawing/2014/main" id="{F9528B62-A00C-4BCA-BFBA-ED47E9080128}"/>
              </a:ext>
            </a:extLst>
          </p:cNvPr>
          <p:cNvSpPr>
            <a:spLocks noGrp="1"/>
          </p:cNvSpPr>
          <p:nvPr>
            <p:ph idx="1"/>
          </p:nvPr>
        </p:nvSpPr>
        <p:spPr>
          <a:xfrm>
            <a:off x="764625" y="5282081"/>
            <a:ext cx="6067097" cy="1897289"/>
          </a:xfrm>
        </p:spPr>
        <p:txBody>
          <a:bodyPr/>
          <a:lstStyle/>
          <a:p>
            <a:r>
              <a:rPr lang="en-US"/>
              <a:t>Centralized, cloud-based file sharing</a:t>
            </a:r>
          </a:p>
          <a:p>
            <a:r>
              <a:rPr lang="en-US"/>
              <a:t>Version history for all files: tracks who changed &amp; when, ability to restore</a:t>
            </a:r>
          </a:p>
          <a:p>
            <a:endParaRPr lang="en-US"/>
          </a:p>
        </p:txBody>
      </p:sp>
      <p:pic>
        <p:nvPicPr>
          <p:cNvPr id="5" name="Picture 4">
            <a:extLst>
              <a:ext uri="{FF2B5EF4-FFF2-40B4-BE49-F238E27FC236}">
                <a16:creationId xmlns:a16="http://schemas.microsoft.com/office/drawing/2014/main" id="{D91D495A-68B8-4ED6-8B83-D622E9813CED}"/>
              </a:ext>
            </a:extLst>
          </p:cNvPr>
          <p:cNvPicPr>
            <a:picLocks noChangeAspect="1"/>
          </p:cNvPicPr>
          <p:nvPr/>
        </p:nvPicPr>
        <p:blipFill>
          <a:blip r:embed="rId2"/>
          <a:stretch>
            <a:fillRect/>
          </a:stretch>
        </p:blipFill>
        <p:spPr>
          <a:xfrm>
            <a:off x="838200" y="1690688"/>
            <a:ext cx="6411686" cy="3214475"/>
          </a:xfrm>
          <a:prstGeom prst="rect">
            <a:avLst/>
          </a:prstGeom>
        </p:spPr>
      </p:pic>
      <p:pic>
        <p:nvPicPr>
          <p:cNvPr id="7" name="Picture 6">
            <a:extLst>
              <a:ext uri="{FF2B5EF4-FFF2-40B4-BE49-F238E27FC236}">
                <a16:creationId xmlns:a16="http://schemas.microsoft.com/office/drawing/2014/main" id="{D0E6F388-5D80-4FC7-806A-D0681D2E6C3C}"/>
              </a:ext>
            </a:extLst>
          </p:cNvPr>
          <p:cNvPicPr>
            <a:picLocks noChangeAspect="1"/>
          </p:cNvPicPr>
          <p:nvPr/>
        </p:nvPicPr>
        <p:blipFill rotWithShape="1">
          <a:blip r:embed="rId3"/>
          <a:srcRect r="34457" b="10341"/>
          <a:stretch/>
        </p:blipFill>
        <p:spPr>
          <a:xfrm>
            <a:off x="6705599" y="3881531"/>
            <a:ext cx="4800599" cy="2863973"/>
          </a:xfrm>
          <a:prstGeom prst="rect">
            <a:avLst/>
          </a:prstGeom>
        </p:spPr>
      </p:pic>
      <p:pic>
        <p:nvPicPr>
          <p:cNvPr id="6" name="Picture 5">
            <a:extLst>
              <a:ext uri="{FF2B5EF4-FFF2-40B4-BE49-F238E27FC236}">
                <a16:creationId xmlns:a16="http://schemas.microsoft.com/office/drawing/2014/main" id="{B1C8E446-84AA-4D0A-BDE6-EF341016CFD2}"/>
              </a:ext>
            </a:extLst>
          </p:cNvPr>
          <p:cNvPicPr>
            <a:picLocks noChangeAspect="1"/>
          </p:cNvPicPr>
          <p:nvPr/>
        </p:nvPicPr>
        <p:blipFill>
          <a:blip r:embed="rId4"/>
          <a:stretch>
            <a:fillRect/>
          </a:stretch>
        </p:blipFill>
        <p:spPr>
          <a:xfrm>
            <a:off x="9066367" y="414677"/>
            <a:ext cx="2483374" cy="3387545"/>
          </a:xfrm>
          <a:prstGeom prst="rect">
            <a:avLst/>
          </a:prstGeom>
        </p:spPr>
      </p:pic>
    </p:spTree>
    <p:extLst>
      <p:ext uri="{BB962C8B-B14F-4D97-AF65-F5344CB8AC3E}">
        <p14:creationId xmlns:p14="http://schemas.microsoft.com/office/powerpoint/2010/main" val="3291014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sunset, outdoor&#10;&#10;Description automatically generated">
            <a:extLst>
              <a:ext uri="{FF2B5EF4-FFF2-40B4-BE49-F238E27FC236}">
                <a16:creationId xmlns:a16="http://schemas.microsoft.com/office/drawing/2014/main" id="{76F92F81-83B5-A54A-C4DF-6DDCB8B10C98}"/>
              </a:ext>
            </a:extLst>
          </p:cNvPr>
          <p:cNvPicPr>
            <a:picLocks noChangeAspect="1"/>
          </p:cNvPicPr>
          <p:nvPr/>
        </p:nvPicPr>
        <p:blipFill rotWithShape="1">
          <a:blip r:embed="rId2">
            <a:alphaModFix amt="50000"/>
          </a:blip>
          <a:srcRect t="7928" b="5865"/>
          <a:stretch/>
        </p:blipFill>
        <p:spPr>
          <a:xfrm>
            <a:off x="20" y="1"/>
            <a:ext cx="12191980" cy="6857999"/>
          </a:xfrm>
          <a:prstGeom prst="rect">
            <a:avLst/>
          </a:prstGeom>
        </p:spPr>
      </p:pic>
      <p:sp>
        <p:nvSpPr>
          <p:cNvPr id="2" name="Title 1">
            <a:extLst>
              <a:ext uri="{FF2B5EF4-FFF2-40B4-BE49-F238E27FC236}">
                <a16:creationId xmlns:a16="http://schemas.microsoft.com/office/drawing/2014/main" id="{BE605613-9CB1-BF99-4D0B-100C1A2B54E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Our Solution</a:t>
            </a:r>
          </a:p>
        </p:txBody>
      </p:sp>
    </p:spTree>
    <p:extLst>
      <p:ext uri="{BB962C8B-B14F-4D97-AF65-F5344CB8AC3E}">
        <p14:creationId xmlns:p14="http://schemas.microsoft.com/office/powerpoint/2010/main" val="1331644637"/>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BEC1F-8DF6-42A0-BA67-7481D4CA3943}"/>
              </a:ext>
            </a:extLst>
          </p:cNvPr>
          <p:cNvSpPr>
            <a:spLocks noGrp="1"/>
          </p:cNvSpPr>
          <p:nvPr>
            <p:ph type="title"/>
          </p:nvPr>
        </p:nvSpPr>
        <p:spPr/>
        <p:txBody>
          <a:bodyPr/>
          <a:lstStyle/>
          <a:p>
            <a:r>
              <a:rPr lang="en-US"/>
              <a:t>Teams Channel</a:t>
            </a:r>
          </a:p>
        </p:txBody>
      </p:sp>
      <p:sp>
        <p:nvSpPr>
          <p:cNvPr id="3" name="Content Placeholder 2">
            <a:extLst>
              <a:ext uri="{FF2B5EF4-FFF2-40B4-BE49-F238E27FC236}">
                <a16:creationId xmlns:a16="http://schemas.microsoft.com/office/drawing/2014/main" id="{4F7D5627-03B3-4120-B0AD-8B00D94DCFC3}"/>
              </a:ext>
            </a:extLst>
          </p:cNvPr>
          <p:cNvSpPr>
            <a:spLocks noGrp="1"/>
          </p:cNvSpPr>
          <p:nvPr>
            <p:ph idx="1"/>
          </p:nvPr>
        </p:nvSpPr>
        <p:spPr>
          <a:xfrm>
            <a:off x="838200" y="1825625"/>
            <a:ext cx="2985655" cy="4351338"/>
          </a:xfrm>
        </p:spPr>
        <p:txBody>
          <a:bodyPr/>
          <a:lstStyle/>
          <a:p>
            <a:r>
              <a:rPr lang="en-US"/>
              <a:t>Team communication</a:t>
            </a:r>
          </a:p>
          <a:p>
            <a:r>
              <a:rPr lang="en-US"/>
              <a:t>Syncs with file sharing system</a:t>
            </a:r>
          </a:p>
          <a:p>
            <a:r>
              <a:rPr lang="en-US"/>
              <a:t>Schedule virtual meetings</a:t>
            </a:r>
          </a:p>
          <a:p>
            <a:r>
              <a:rPr lang="en-US"/>
              <a:t>Relevant tabs/files on top bar</a:t>
            </a:r>
          </a:p>
        </p:txBody>
      </p:sp>
      <p:pic>
        <p:nvPicPr>
          <p:cNvPr id="11" name="Picture 10">
            <a:extLst>
              <a:ext uri="{FF2B5EF4-FFF2-40B4-BE49-F238E27FC236}">
                <a16:creationId xmlns:a16="http://schemas.microsoft.com/office/drawing/2014/main" id="{9999E611-D2EE-4B30-A02B-77366BCCEB8B}"/>
              </a:ext>
            </a:extLst>
          </p:cNvPr>
          <p:cNvPicPr>
            <a:picLocks noChangeAspect="1"/>
          </p:cNvPicPr>
          <p:nvPr/>
        </p:nvPicPr>
        <p:blipFill>
          <a:blip r:embed="rId2"/>
          <a:stretch>
            <a:fillRect/>
          </a:stretch>
        </p:blipFill>
        <p:spPr>
          <a:xfrm>
            <a:off x="3823855" y="2148822"/>
            <a:ext cx="7808815" cy="3704943"/>
          </a:xfrm>
          <a:prstGeom prst="rect">
            <a:avLst/>
          </a:prstGeom>
        </p:spPr>
      </p:pic>
    </p:spTree>
    <p:extLst>
      <p:ext uri="{BB962C8B-B14F-4D97-AF65-F5344CB8AC3E}">
        <p14:creationId xmlns:p14="http://schemas.microsoft.com/office/powerpoint/2010/main" val="3669566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42293-EED3-4B65-9F37-25F119935AAB}"/>
              </a:ext>
            </a:extLst>
          </p:cNvPr>
          <p:cNvSpPr>
            <a:spLocks noGrp="1"/>
          </p:cNvSpPr>
          <p:nvPr>
            <p:ph type="title"/>
          </p:nvPr>
        </p:nvSpPr>
        <p:spPr/>
        <p:txBody>
          <a:bodyPr/>
          <a:lstStyle/>
          <a:p>
            <a:r>
              <a:rPr lang="en-US"/>
              <a:t>Asana</a:t>
            </a:r>
          </a:p>
        </p:txBody>
      </p:sp>
      <p:sp>
        <p:nvSpPr>
          <p:cNvPr id="3" name="Content Placeholder 2">
            <a:extLst>
              <a:ext uri="{FF2B5EF4-FFF2-40B4-BE49-F238E27FC236}">
                <a16:creationId xmlns:a16="http://schemas.microsoft.com/office/drawing/2014/main" id="{75350AEF-C846-4C07-925A-DE2B24941EFA}"/>
              </a:ext>
            </a:extLst>
          </p:cNvPr>
          <p:cNvSpPr>
            <a:spLocks noGrp="1"/>
          </p:cNvSpPr>
          <p:nvPr>
            <p:ph idx="1"/>
          </p:nvPr>
        </p:nvSpPr>
        <p:spPr>
          <a:xfrm>
            <a:off x="838200" y="1825625"/>
            <a:ext cx="11511454" cy="4351338"/>
          </a:xfrm>
        </p:spPr>
        <p:txBody>
          <a:bodyPr/>
          <a:lstStyle/>
          <a:p>
            <a:r>
              <a:rPr lang="en-US"/>
              <a:t>Project/task management software</a:t>
            </a:r>
          </a:p>
          <a:p>
            <a:pPr lvl="1"/>
            <a:r>
              <a:rPr lang="en-US"/>
              <a:t>List, board, calendar, </a:t>
            </a:r>
            <a:r>
              <a:rPr lang="en-US" err="1"/>
              <a:t>gantt</a:t>
            </a:r>
            <a:r>
              <a:rPr lang="en-US"/>
              <a:t> chart capabilities</a:t>
            </a:r>
          </a:p>
          <a:p>
            <a:r>
              <a:rPr lang="en-US"/>
              <a:t>Acquired premium version for free (typically $110/month)</a:t>
            </a:r>
          </a:p>
          <a:p>
            <a:r>
              <a:rPr lang="en-US"/>
              <a:t>Assign tasks to people, add deadlines, tags, dependencies, priorities</a:t>
            </a:r>
          </a:p>
          <a:p>
            <a:r>
              <a:rPr lang="en-US"/>
              <a:t>Outlook calendar sync</a:t>
            </a:r>
          </a:p>
          <a:p>
            <a:endParaRPr lang="en-US"/>
          </a:p>
        </p:txBody>
      </p:sp>
      <p:pic>
        <p:nvPicPr>
          <p:cNvPr id="5" name="Picture 4">
            <a:extLst>
              <a:ext uri="{FF2B5EF4-FFF2-40B4-BE49-F238E27FC236}">
                <a16:creationId xmlns:a16="http://schemas.microsoft.com/office/drawing/2014/main" id="{37330486-29DE-46A2-8B15-00BD164F28EC}"/>
              </a:ext>
            </a:extLst>
          </p:cNvPr>
          <p:cNvPicPr>
            <a:picLocks noChangeAspect="1"/>
          </p:cNvPicPr>
          <p:nvPr/>
        </p:nvPicPr>
        <p:blipFill rotWithShape="1">
          <a:blip r:embed="rId2"/>
          <a:srcRect l="3911" t="9297"/>
          <a:stretch/>
        </p:blipFill>
        <p:spPr>
          <a:xfrm>
            <a:off x="5413878" y="3769088"/>
            <a:ext cx="5812219" cy="2914656"/>
          </a:xfrm>
          <a:prstGeom prst="rect">
            <a:avLst/>
          </a:prstGeom>
        </p:spPr>
      </p:pic>
      <p:pic>
        <p:nvPicPr>
          <p:cNvPr id="7" name="Picture 6">
            <a:extLst>
              <a:ext uri="{FF2B5EF4-FFF2-40B4-BE49-F238E27FC236}">
                <a16:creationId xmlns:a16="http://schemas.microsoft.com/office/drawing/2014/main" id="{75FF0089-B533-4D2E-9538-0146F143DDC1}"/>
              </a:ext>
            </a:extLst>
          </p:cNvPr>
          <p:cNvPicPr>
            <a:picLocks noChangeAspect="1"/>
          </p:cNvPicPr>
          <p:nvPr/>
        </p:nvPicPr>
        <p:blipFill>
          <a:blip r:embed="rId3"/>
          <a:stretch>
            <a:fillRect/>
          </a:stretch>
        </p:blipFill>
        <p:spPr>
          <a:xfrm>
            <a:off x="838200" y="4426120"/>
            <a:ext cx="4244708" cy="2004234"/>
          </a:xfrm>
          <a:prstGeom prst="rect">
            <a:avLst/>
          </a:prstGeom>
        </p:spPr>
      </p:pic>
    </p:spTree>
    <p:extLst>
      <p:ext uri="{BB962C8B-B14F-4D97-AF65-F5344CB8AC3E}">
        <p14:creationId xmlns:p14="http://schemas.microsoft.com/office/powerpoint/2010/main" val="2853039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91A03-FCE0-4449-9D40-99F0DF118339}"/>
              </a:ext>
            </a:extLst>
          </p:cNvPr>
          <p:cNvSpPr>
            <a:spLocks noGrp="1"/>
          </p:cNvSpPr>
          <p:nvPr>
            <p:ph type="title"/>
          </p:nvPr>
        </p:nvSpPr>
        <p:spPr/>
        <p:txBody>
          <a:bodyPr>
            <a:normAutofit/>
          </a:bodyPr>
          <a:lstStyle/>
          <a:p>
            <a:r>
              <a:rPr lang="en-US"/>
              <a:t>OneNote</a:t>
            </a:r>
          </a:p>
        </p:txBody>
      </p:sp>
      <p:sp>
        <p:nvSpPr>
          <p:cNvPr id="3" name="Content Placeholder 2">
            <a:extLst>
              <a:ext uri="{FF2B5EF4-FFF2-40B4-BE49-F238E27FC236}">
                <a16:creationId xmlns:a16="http://schemas.microsoft.com/office/drawing/2014/main" id="{9B88D2A6-1028-4492-ACBA-975FF1BA4B88}"/>
              </a:ext>
            </a:extLst>
          </p:cNvPr>
          <p:cNvSpPr>
            <a:spLocks noGrp="1"/>
          </p:cNvSpPr>
          <p:nvPr>
            <p:ph idx="1"/>
          </p:nvPr>
        </p:nvSpPr>
        <p:spPr>
          <a:xfrm>
            <a:off x="838200" y="1457763"/>
            <a:ext cx="10515600" cy="4351338"/>
          </a:xfrm>
        </p:spPr>
        <p:txBody>
          <a:bodyPr>
            <a:normAutofit/>
          </a:bodyPr>
          <a:lstStyle/>
          <a:p>
            <a:r>
              <a:rPr lang="en-US" sz="2000"/>
              <a:t>Fully attached to Sharepoint/Onedrive</a:t>
            </a:r>
          </a:p>
          <a:p>
            <a:r>
              <a:rPr lang="en-US" sz="2000"/>
              <a:t>Meeting notes</a:t>
            </a:r>
          </a:p>
          <a:p>
            <a:r>
              <a:rPr lang="en-US" sz="2000"/>
              <a:t>Wiki</a:t>
            </a:r>
          </a:p>
          <a:p>
            <a:r>
              <a:rPr lang="en-US" sz="2000"/>
              <a:t>Brainstorming</a:t>
            </a:r>
          </a:p>
          <a:p>
            <a:r>
              <a:rPr lang="en-US" sz="2000"/>
              <a:t>Consistent meeting template:</a:t>
            </a:r>
          </a:p>
        </p:txBody>
      </p:sp>
      <p:pic>
        <p:nvPicPr>
          <p:cNvPr id="5" name="Picture 4" descr="Text&#10;&#10;Description automatically generated">
            <a:extLst>
              <a:ext uri="{FF2B5EF4-FFF2-40B4-BE49-F238E27FC236}">
                <a16:creationId xmlns:a16="http://schemas.microsoft.com/office/drawing/2014/main" id="{B15C41A3-285D-48F8-85CF-EE80CD090016}"/>
              </a:ext>
            </a:extLst>
          </p:cNvPr>
          <p:cNvPicPr>
            <a:picLocks noChangeAspect="1"/>
          </p:cNvPicPr>
          <p:nvPr/>
        </p:nvPicPr>
        <p:blipFill>
          <a:blip r:embed="rId2"/>
          <a:stretch>
            <a:fillRect/>
          </a:stretch>
        </p:blipFill>
        <p:spPr>
          <a:xfrm>
            <a:off x="1211079" y="3428999"/>
            <a:ext cx="2982549" cy="3286555"/>
          </a:xfrm>
          <a:prstGeom prst="rect">
            <a:avLst/>
          </a:prstGeom>
        </p:spPr>
      </p:pic>
      <p:pic>
        <p:nvPicPr>
          <p:cNvPr id="7" name="Picture 6">
            <a:extLst>
              <a:ext uri="{FF2B5EF4-FFF2-40B4-BE49-F238E27FC236}">
                <a16:creationId xmlns:a16="http://schemas.microsoft.com/office/drawing/2014/main" id="{42EDC1CB-39BE-4D47-9673-ECB2EDCF6158}"/>
              </a:ext>
            </a:extLst>
          </p:cNvPr>
          <p:cNvPicPr>
            <a:picLocks noChangeAspect="1"/>
          </p:cNvPicPr>
          <p:nvPr/>
        </p:nvPicPr>
        <p:blipFill>
          <a:blip r:embed="rId3"/>
          <a:stretch>
            <a:fillRect/>
          </a:stretch>
        </p:blipFill>
        <p:spPr>
          <a:xfrm>
            <a:off x="5236770" y="542513"/>
            <a:ext cx="6814099" cy="5917351"/>
          </a:xfrm>
          <a:prstGeom prst="rect">
            <a:avLst/>
          </a:prstGeom>
        </p:spPr>
      </p:pic>
    </p:spTree>
    <p:extLst>
      <p:ext uri="{BB962C8B-B14F-4D97-AF65-F5344CB8AC3E}">
        <p14:creationId xmlns:p14="http://schemas.microsoft.com/office/powerpoint/2010/main" val="2167072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B53D-8ADD-DD3D-F3A0-8985273F2FB7}"/>
              </a:ext>
            </a:extLst>
          </p:cNvPr>
          <p:cNvSpPr>
            <a:spLocks noGrp="1"/>
          </p:cNvSpPr>
          <p:nvPr>
            <p:ph type="title"/>
          </p:nvPr>
        </p:nvSpPr>
        <p:spPr/>
        <p:txBody>
          <a:bodyPr/>
          <a:lstStyle/>
          <a:p>
            <a:r>
              <a:rPr lang="en-US" dirty="0"/>
              <a:t>Battery sizing</a:t>
            </a:r>
          </a:p>
        </p:txBody>
      </p:sp>
      <p:sp>
        <p:nvSpPr>
          <p:cNvPr id="3" name="Content Placeholder 2">
            <a:extLst>
              <a:ext uri="{FF2B5EF4-FFF2-40B4-BE49-F238E27FC236}">
                <a16:creationId xmlns:a16="http://schemas.microsoft.com/office/drawing/2014/main" id="{074457EE-9720-A3BC-3EBC-DFEC05CF06B2}"/>
              </a:ext>
            </a:extLst>
          </p:cNvPr>
          <p:cNvSpPr>
            <a:spLocks noGrp="1"/>
          </p:cNvSpPr>
          <p:nvPr>
            <p:ph idx="1"/>
          </p:nvPr>
        </p:nvSpPr>
        <p:spPr>
          <a:xfrm>
            <a:off x="838200" y="1825625"/>
            <a:ext cx="9854682" cy="4351338"/>
          </a:xfrm>
        </p:spPr>
        <p:txBody>
          <a:bodyPr>
            <a:normAutofit/>
          </a:bodyPr>
          <a:lstStyle/>
          <a:p>
            <a:r>
              <a:rPr lang="en-US" dirty="0"/>
              <a:t>Hub will have 2x 200 </a:t>
            </a:r>
            <a:r>
              <a:rPr lang="en-US" dirty="0" err="1"/>
              <a:t>Whr</a:t>
            </a:r>
            <a:r>
              <a:rPr lang="en-US" dirty="0"/>
              <a:t> 6S LiPo Batteries</a:t>
            </a:r>
          </a:p>
          <a:p>
            <a:r>
              <a:rPr lang="en-US" dirty="0" err="1"/>
              <a:t>Minibots</a:t>
            </a:r>
            <a:r>
              <a:rPr lang="en-US" dirty="0"/>
              <a:t> will have 1x 100 </a:t>
            </a:r>
            <a:r>
              <a:rPr lang="en-US" dirty="0" err="1"/>
              <a:t>Whr</a:t>
            </a:r>
            <a:r>
              <a:rPr lang="en-US" dirty="0"/>
              <a:t> 6S </a:t>
            </a:r>
            <a:r>
              <a:rPr lang="en-US" dirty="0" err="1"/>
              <a:t>Lipo</a:t>
            </a:r>
            <a:r>
              <a:rPr lang="en-US" dirty="0"/>
              <a:t> Battery each</a:t>
            </a:r>
          </a:p>
          <a:p>
            <a:endParaRPr lang="en-US" dirty="0"/>
          </a:p>
          <a:p>
            <a:endParaRPr lang="en-US" dirty="0"/>
          </a:p>
          <a:p>
            <a:r>
              <a:rPr lang="en-US" dirty="0"/>
              <a:t>Hypothetically a 100 W solar panel would fit on the hub robot</a:t>
            </a:r>
          </a:p>
          <a:p>
            <a:r>
              <a:rPr lang="en-US" dirty="0"/>
              <a:t>This would take ~10 hours to charge</a:t>
            </a:r>
          </a:p>
          <a:p>
            <a:r>
              <a:rPr lang="en-US" dirty="0"/>
              <a:t>2 Day charge time with 6 hours of sunlight per day at 80% efficiency </a:t>
            </a:r>
          </a:p>
        </p:txBody>
      </p:sp>
      <p:pic>
        <p:nvPicPr>
          <p:cNvPr id="1026" name="Picture 2" descr="Turnigy High Capacity 10000mAh 6S 12C Multi-Rotor Lipo Pack w/XT90">
            <a:extLst>
              <a:ext uri="{FF2B5EF4-FFF2-40B4-BE49-F238E27FC236}">
                <a16:creationId xmlns:a16="http://schemas.microsoft.com/office/drawing/2014/main" id="{7F3BB920-89D9-5D7A-E1C0-9C5E9CB12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4724" y="1041082"/>
            <a:ext cx="3256775" cy="2387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203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FF6C7-38F9-846E-477B-A84E2854390B}"/>
              </a:ext>
            </a:extLst>
          </p:cNvPr>
          <p:cNvSpPr>
            <a:spLocks noGrp="1"/>
          </p:cNvSpPr>
          <p:nvPr>
            <p:ph type="title"/>
          </p:nvPr>
        </p:nvSpPr>
        <p:spPr/>
        <p:txBody>
          <a:bodyPr/>
          <a:lstStyle/>
          <a:p>
            <a:r>
              <a:rPr lang="en-US"/>
              <a:t>FAQ</a:t>
            </a:r>
          </a:p>
        </p:txBody>
      </p:sp>
      <p:sp>
        <p:nvSpPr>
          <p:cNvPr id="3" name="Content Placeholder 2">
            <a:extLst>
              <a:ext uri="{FF2B5EF4-FFF2-40B4-BE49-F238E27FC236}">
                <a16:creationId xmlns:a16="http://schemas.microsoft.com/office/drawing/2014/main" id="{7251B8F1-0C7C-BB4C-128D-6A64E0396CBF}"/>
              </a:ext>
            </a:extLst>
          </p:cNvPr>
          <p:cNvSpPr>
            <a:spLocks noGrp="1"/>
          </p:cNvSpPr>
          <p:nvPr>
            <p:ph idx="1"/>
          </p:nvPr>
        </p:nvSpPr>
        <p:spPr/>
        <p:txBody>
          <a:bodyPr>
            <a:normAutofit fontScale="85000" lnSpcReduction="20000"/>
          </a:bodyPr>
          <a:lstStyle/>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Questions revolving around how 10 person team works </a:t>
            </a:r>
          </a:p>
          <a:p>
            <a:pPr lvl="1" fontAlgn="base"/>
            <a:r>
              <a:rPr lang="en-US" sz="1400" b="0" i="0">
                <a:solidFill>
                  <a:srgbClr val="000000"/>
                </a:solidFill>
                <a:effectLst/>
                <a:latin typeface="Calibri" panose="020F0502020204030204" pitchFamily="34" charset="0"/>
              </a:rPr>
              <a:t>Consolidated Teams channel for all teams communications, weekly full-team meeting 2x weekly </a:t>
            </a:r>
            <a:r>
              <a:rPr lang="en-US" sz="1400" b="0" i="0" err="1">
                <a:solidFill>
                  <a:srgbClr val="000000"/>
                </a:solidFill>
                <a:effectLst/>
                <a:latin typeface="Calibri" panose="020F0502020204030204" pitchFamily="34" charset="0"/>
              </a:rPr>
              <a:t>subteam</a:t>
            </a:r>
            <a:r>
              <a:rPr lang="en-US" sz="1400" b="0" i="0">
                <a:solidFill>
                  <a:srgbClr val="000000"/>
                </a:solidFill>
                <a:effectLst/>
                <a:latin typeface="Calibri" panose="020F0502020204030204" pitchFamily="34" charset="0"/>
              </a:rPr>
              <a:t> meetings per group – but we always make sure to have a representative from the other group. Notes taken for all meetings in shared </a:t>
            </a:r>
            <a:r>
              <a:rPr lang="en-US" sz="1400" b="0" i="0" err="1">
                <a:solidFill>
                  <a:srgbClr val="000000"/>
                </a:solidFill>
                <a:effectLst/>
                <a:latin typeface="Calibri" panose="020F0502020204030204" pitchFamily="34" charset="0"/>
              </a:rPr>
              <a:t>Onenote</a:t>
            </a:r>
            <a:r>
              <a:rPr lang="en-US" sz="1400" b="0" i="0">
                <a:solidFill>
                  <a:srgbClr val="000000"/>
                </a:solidFill>
                <a:effectLst/>
                <a:latin typeface="Calibri" panose="020F0502020204030204" pitchFamily="34" charset="0"/>
              </a:rPr>
              <a:t> document. Shared Asana workspace for task management.</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How will you complete all of this?</a:t>
            </a:r>
          </a:p>
          <a:p>
            <a:pPr lvl="1" fontAlgn="base"/>
            <a:r>
              <a:rPr lang="en-US" sz="1400" b="0" i="0">
                <a:solidFill>
                  <a:srgbClr val="000000"/>
                </a:solidFill>
                <a:effectLst/>
                <a:latin typeface="Calibri" panose="020F0502020204030204" pitchFamily="34" charset="0"/>
              </a:rPr>
              <a:t>Consistent meetings, well-planned task-management, scope evaluation and re-evaluation, and personal responsibility</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How are you organizing your team ?</a:t>
            </a:r>
          </a:p>
          <a:p>
            <a:pPr lvl="1" fontAlgn="base"/>
            <a:r>
              <a:rPr lang="en-US" sz="1400">
                <a:solidFill>
                  <a:srgbClr val="000000"/>
                </a:solidFill>
                <a:latin typeface="Calibri" panose="020F0502020204030204" pitchFamily="34" charset="0"/>
              </a:rPr>
              <a:t>We have spent several weeks laying the groundwork for our organization system. See the organization slides in this presentation!</a:t>
            </a:r>
            <a:endParaRPr lang="en-US" sz="14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What will these robots look like?</a:t>
            </a:r>
          </a:p>
          <a:p>
            <a:pPr lvl="1" fontAlgn="base"/>
            <a:r>
              <a:rPr lang="en-US" sz="1400" b="0" i="0">
                <a:solidFill>
                  <a:srgbClr val="000000"/>
                </a:solidFill>
                <a:effectLst/>
                <a:latin typeface="Calibri" panose="020F0502020204030204" pitchFamily="34" charset="0"/>
              </a:rPr>
              <a:t>Form follows function! Not fully sure yet</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Are you designing these robots from scratch? Why are you doing this over using an off the shelf base?</a:t>
            </a:r>
          </a:p>
          <a:p>
            <a:pPr lvl="1" fontAlgn="base"/>
            <a:r>
              <a:rPr lang="en-US" sz="1400" b="0" i="0">
                <a:solidFill>
                  <a:srgbClr val="000000"/>
                </a:solidFill>
                <a:effectLst/>
                <a:latin typeface="Calibri" panose="020F0502020204030204" pitchFamily="34" charset="0"/>
              </a:rPr>
              <a:t>Hub </a:t>
            </a:r>
            <a:r>
              <a:rPr lang="en-US" sz="1400">
                <a:solidFill>
                  <a:srgbClr val="000000"/>
                </a:solidFill>
                <a:latin typeface="Calibri" panose="020F0502020204030204" pitchFamily="34" charset="0"/>
              </a:rPr>
              <a:t>requires novel mechanical design that cannot be easily adapted from existing technology. </a:t>
            </a:r>
            <a:r>
              <a:rPr lang="en-US" sz="1400" err="1">
                <a:solidFill>
                  <a:srgbClr val="000000"/>
                </a:solidFill>
                <a:latin typeface="Calibri" panose="020F0502020204030204" pitchFamily="34" charset="0"/>
              </a:rPr>
              <a:t>Minibots</a:t>
            </a:r>
            <a:r>
              <a:rPr lang="en-US" sz="1400">
                <a:solidFill>
                  <a:srgbClr val="000000"/>
                </a:solidFill>
                <a:latin typeface="Calibri" panose="020F0502020204030204" pitchFamily="34" charset="0"/>
              </a:rPr>
              <a:t> could be adapted from other robots, such as </a:t>
            </a:r>
            <a:r>
              <a:rPr lang="en-US" sz="1400" err="1">
                <a:solidFill>
                  <a:srgbClr val="000000"/>
                </a:solidFill>
                <a:latin typeface="Calibri" panose="020F0502020204030204" pitchFamily="34" charset="0"/>
              </a:rPr>
              <a:t>turtlebots</a:t>
            </a:r>
            <a:r>
              <a:rPr lang="en-US" sz="1400">
                <a:solidFill>
                  <a:srgbClr val="000000"/>
                </a:solidFill>
                <a:latin typeface="Calibri" panose="020F0502020204030204" pitchFamily="34" charset="0"/>
              </a:rPr>
              <a:t>, and may be for initial prototyping. However, the end goal is a fully custom system.</a:t>
            </a:r>
            <a:endParaRPr lang="en-US" sz="14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What mechanism will be used for power transfer?</a:t>
            </a:r>
          </a:p>
          <a:p>
            <a:pPr lvl="1" fontAlgn="base"/>
            <a:r>
              <a:rPr lang="en-US" sz="1400">
                <a:solidFill>
                  <a:srgbClr val="000000"/>
                </a:solidFill>
                <a:latin typeface="Calibri" panose="020F0502020204030204" pitchFamily="34" charset="0"/>
              </a:rPr>
              <a:t>This is mostly up to the electrical team. See Appendix D</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How will you build this project under the given budget?</a:t>
            </a:r>
          </a:p>
          <a:p>
            <a:pPr lvl="1" fontAlgn="base"/>
            <a:r>
              <a:rPr lang="en-US" sz="1400" b="0" i="0">
                <a:solidFill>
                  <a:srgbClr val="000000"/>
                </a:solidFill>
                <a:effectLst/>
                <a:latin typeface="Calibri" panose="020F0502020204030204" pitchFamily="34" charset="0"/>
              </a:rPr>
              <a:t>We will be seeking sponsors to fund any excess costs of the project. We already have been sponsored by Asana, and they have given us $1,000 in free software access!</a:t>
            </a:r>
          </a:p>
          <a:p>
            <a:pPr algn="l" rtl="0" fontAlgn="base">
              <a:buFont typeface="Arial" panose="020B0604020202020204" pitchFamily="34" charset="0"/>
              <a:buChar char="•"/>
            </a:pPr>
            <a:r>
              <a:rPr lang="en-US" sz="1800">
                <a:solidFill>
                  <a:srgbClr val="000000"/>
                </a:solidFill>
                <a:latin typeface="Calibri" panose="020F0502020204030204" pitchFamily="34" charset="0"/>
              </a:rPr>
              <a:t>Why not just have solar panels on the mini-bots?</a:t>
            </a:r>
          </a:p>
          <a:p>
            <a:pPr lvl="1" fontAlgn="base"/>
            <a:r>
              <a:rPr lang="en-US" sz="1400">
                <a:solidFill>
                  <a:srgbClr val="000000"/>
                </a:solidFill>
                <a:latin typeface="Calibri" panose="020F0502020204030204" pitchFamily="34" charset="0"/>
              </a:rPr>
              <a:t>Multiple reasons- this means all power has to be solar, which is not always practical in certain conditions. Perhaps a bigger reason is the cost/space/weight issue –putting solar panels on each bot adds up much more than a charging port would.</a:t>
            </a:r>
          </a:p>
          <a:p>
            <a:pPr marL="0" indent="0" algn="l" rtl="0" fontAlgn="base">
              <a:buNone/>
            </a:pPr>
            <a:endParaRPr lang="en-US" sz="1800" b="0" i="0">
              <a:solidFill>
                <a:srgbClr val="000000"/>
              </a:solidFill>
              <a:effectLst/>
              <a:latin typeface="Calibri" panose="020F0502020204030204" pitchFamily="34" charset="0"/>
            </a:endParaRPr>
          </a:p>
          <a:p>
            <a:endParaRPr lang="en-US"/>
          </a:p>
        </p:txBody>
      </p:sp>
    </p:spTree>
    <p:extLst>
      <p:ext uri="{BB962C8B-B14F-4D97-AF65-F5344CB8AC3E}">
        <p14:creationId xmlns:p14="http://schemas.microsoft.com/office/powerpoint/2010/main" val="2859138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0">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2">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D0762672-FC7D-5E06-EE24-EF598C4ABFE1}"/>
              </a:ext>
            </a:extLst>
          </p:cNvPr>
          <p:cNvSpPr>
            <a:spLocks noGrp="1"/>
          </p:cNvSpPr>
          <p:nvPr>
            <p:ph type="title"/>
          </p:nvPr>
        </p:nvSpPr>
        <p:spPr>
          <a:xfrm>
            <a:off x="4184542" y="571372"/>
            <a:ext cx="7363990" cy="1325563"/>
          </a:xfrm>
        </p:spPr>
        <p:txBody>
          <a:bodyPr>
            <a:normAutofit/>
          </a:bodyPr>
          <a:lstStyle/>
          <a:p>
            <a:r>
              <a:rPr lang="en-US" b="1">
                <a:solidFill>
                  <a:srgbClr val="000000"/>
                </a:solidFill>
                <a:cs typeface="Calibri Light"/>
              </a:rPr>
              <a:t>Our Solution</a:t>
            </a:r>
            <a:endParaRPr lang="en-US" b="1">
              <a:cs typeface="Calibri Light"/>
            </a:endParaRPr>
          </a:p>
        </p:txBody>
      </p:sp>
      <p:pic>
        <p:nvPicPr>
          <p:cNvPr id="6" name="Picture 6" descr="A picture containing grass, outdoor, mammal, field&#10;&#10;Description automatically generated">
            <a:extLst>
              <a:ext uri="{FF2B5EF4-FFF2-40B4-BE49-F238E27FC236}">
                <a16:creationId xmlns:a16="http://schemas.microsoft.com/office/drawing/2014/main" id="{2D4B9093-ECE9-BCB2-A5C7-E4DE1DDFB687}"/>
              </a:ext>
            </a:extLst>
          </p:cNvPr>
          <p:cNvPicPr>
            <a:picLocks noChangeAspect="1"/>
          </p:cNvPicPr>
          <p:nvPr/>
        </p:nvPicPr>
        <p:blipFill rotWithShape="1">
          <a:blip r:embed="rId3"/>
          <a:srcRect l="34702" t="4380" r="9035"/>
          <a:stretch/>
        </p:blipFill>
        <p:spPr>
          <a:xfrm>
            <a:off x="581526" y="224023"/>
            <a:ext cx="3119433" cy="2982134"/>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4E44AE82-E011-CE93-7681-B30DB59EF128}"/>
              </a:ext>
            </a:extLst>
          </p:cNvPr>
          <p:cNvSpPr>
            <a:spLocks noGrp="1"/>
          </p:cNvSpPr>
          <p:nvPr>
            <p:ph idx="1"/>
          </p:nvPr>
        </p:nvSpPr>
        <p:spPr>
          <a:xfrm>
            <a:off x="4184542" y="1901192"/>
            <a:ext cx="6988677" cy="4465069"/>
          </a:xfrm>
        </p:spPr>
        <p:txBody>
          <a:bodyPr vert="horz" lIns="91440" tIns="45720" rIns="91440" bIns="45720" rtlCol="0" anchor="t">
            <a:normAutofit/>
          </a:bodyPr>
          <a:lstStyle/>
          <a:p>
            <a:pPr marL="457200" indent="-457200"/>
            <a:r>
              <a:rPr lang="en-US" dirty="0">
                <a:ea typeface="Calibri"/>
                <a:cs typeface="Calibri"/>
              </a:rPr>
              <a:t>Field of Marsupial Robotics</a:t>
            </a:r>
            <a:endParaRPr lang="en-US" dirty="0">
              <a:cs typeface="Calibri"/>
            </a:endParaRPr>
          </a:p>
          <a:p>
            <a:pPr marL="914400" lvl="1" indent="-457200"/>
            <a:r>
              <a:rPr lang="en-US" dirty="0">
                <a:ea typeface="Calibri"/>
                <a:cs typeface="Calibri"/>
              </a:rPr>
              <a:t>Mother robot carries and supports child robot(s)</a:t>
            </a:r>
          </a:p>
          <a:p>
            <a:pPr indent="-342900"/>
            <a:r>
              <a:rPr lang="en-US" b="1" dirty="0">
                <a:cs typeface="Calibri"/>
              </a:rPr>
              <a:t>Our Project</a:t>
            </a:r>
          </a:p>
          <a:p>
            <a:pPr lvl="1"/>
            <a:r>
              <a:rPr lang="en-US" dirty="0">
                <a:cs typeface="Calibri"/>
              </a:rPr>
              <a:t>One mobile mother robot, 2+ children robots</a:t>
            </a:r>
          </a:p>
          <a:p>
            <a:pPr marL="342900" indent="-342900"/>
            <a:r>
              <a:rPr lang="en-US" dirty="0">
                <a:cs typeface="Calibri"/>
              </a:rPr>
              <a:t>What</a:t>
            </a:r>
            <a:r>
              <a:rPr lang="en-US" dirty="0">
                <a:ea typeface="+mn-lt"/>
                <a:cs typeface="+mn-lt"/>
              </a:rPr>
              <a:t> will be new</a:t>
            </a:r>
          </a:p>
          <a:p>
            <a:pPr lvl="1"/>
            <a:r>
              <a:rPr lang="en-US" dirty="0">
                <a:ea typeface="+mn-lt"/>
                <a:cs typeface="+mn-lt"/>
              </a:rPr>
              <a:t>Robust docking over uneven terrain</a:t>
            </a:r>
          </a:p>
          <a:p>
            <a:pPr lvl="1"/>
            <a:r>
              <a:rPr lang="en-US" dirty="0">
                <a:ea typeface="+mn-lt"/>
                <a:cs typeface="+mn-lt"/>
              </a:rPr>
              <a:t>Charging from mother to multiple children robots</a:t>
            </a:r>
          </a:p>
          <a:p>
            <a:pPr lvl="1"/>
            <a:r>
              <a:rPr lang="en-US" dirty="0">
                <a:ea typeface="+mn-lt"/>
                <a:cs typeface="+mn-lt"/>
              </a:rPr>
              <a:t>Item handoff</a:t>
            </a:r>
            <a:endParaRPr lang="en-US" dirty="0"/>
          </a:p>
          <a:p>
            <a:pPr lvl="1"/>
            <a:endParaRPr lang="en-US" dirty="0">
              <a:cs typeface="Calibri"/>
            </a:endParaRPr>
          </a:p>
          <a:p>
            <a:pPr lvl="1"/>
            <a:endParaRPr lang="en-US" dirty="0">
              <a:cs typeface="Calibri"/>
            </a:endParaRPr>
          </a:p>
        </p:txBody>
      </p:sp>
      <p:grpSp>
        <p:nvGrpSpPr>
          <p:cNvPr id="21" name="Group 20">
            <a:extLst>
              <a:ext uri="{FF2B5EF4-FFF2-40B4-BE49-F238E27FC236}">
                <a16:creationId xmlns:a16="http://schemas.microsoft.com/office/drawing/2014/main" id="{AAC389B8-05EB-4EA0-86E3-656E053220CB}"/>
              </a:ext>
            </a:extLst>
          </p:cNvPr>
          <p:cNvGrpSpPr/>
          <p:nvPr/>
        </p:nvGrpSpPr>
        <p:grpSpPr>
          <a:xfrm>
            <a:off x="203086" y="3437787"/>
            <a:ext cx="3875586" cy="3359280"/>
            <a:chOff x="7158945" y="1801731"/>
            <a:chExt cx="4888187" cy="4888438"/>
          </a:xfrm>
        </p:grpSpPr>
        <p:sp>
          <p:nvSpPr>
            <p:cNvPr id="22" name="Oval 21">
              <a:extLst>
                <a:ext uri="{FF2B5EF4-FFF2-40B4-BE49-F238E27FC236}">
                  <a16:creationId xmlns:a16="http://schemas.microsoft.com/office/drawing/2014/main" id="{4A6F2E56-A50D-4282-B4AC-C64E93A10604}"/>
                </a:ext>
              </a:extLst>
            </p:cNvPr>
            <p:cNvSpPr/>
            <p:nvPr/>
          </p:nvSpPr>
          <p:spPr>
            <a:xfrm>
              <a:off x="7965332" y="2662186"/>
              <a:ext cx="369684" cy="3696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06015E1-8543-4AAF-854F-708227256F9B}"/>
                </a:ext>
              </a:extLst>
            </p:cNvPr>
            <p:cNvSpPr/>
            <p:nvPr/>
          </p:nvSpPr>
          <p:spPr>
            <a:xfrm>
              <a:off x="10320383" y="2753067"/>
              <a:ext cx="369684" cy="3696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Jackal UGV - Small Weatherproof Robot - Clearpath">
              <a:extLst>
                <a:ext uri="{FF2B5EF4-FFF2-40B4-BE49-F238E27FC236}">
                  <a16:creationId xmlns:a16="http://schemas.microsoft.com/office/drawing/2014/main" id="{F4DA7D13-FF1B-4EB1-B79E-7ADC9ACDA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4359" y="4461102"/>
              <a:ext cx="1612773" cy="139141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Jackal UGV - Small Weatherproof Robot - Clearpath">
              <a:extLst>
                <a:ext uri="{FF2B5EF4-FFF2-40B4-BE49-F238E27FC236}">
                  <a16:creationId xmlns:a16="http://schemas.microsoft.com/office/drawing/2014/main" id="{204285E1-277C-44F5-B214-A3809B29CB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458" y="5298757"/>
              <a:ext cx="1612773" cy="13914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Jackal UGV - Small Weatherproof Robot - Clearpath">
              <a:extLst>
                <a:ext uri="{FF2B5EF4-FFF2-40B4-BE49-F238E27FC236}">
                  <a16:creationId xmlns:a16="http://schemas.microsoft.com/office/drawing/2014/main" id="{9FB62897-9266-4199-BECF-5729FC0FE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945" y="4343849"/>
              <a:ext cx="1612773" cy="13914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Jackal UGV - Small Weatherproof Robot - Clearpath">
              <a:extLst>
                <a:ext uri="{FF2B5EF4-FFF2-40B4-BE49-F238E27FC236}">
                  <a16:creationId xmlns:a16="http://schemas.microsoft.com/office/drawing/2014/main" id="{9312FF13-7259-4EBF-AB1B-F8D1F02AF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800" y="5287235"/>
              <a:ext cx="1612773" cy="139141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D79D7C3A-C7BE-419A-9CA2-4E8EE96FE3D5}"/>
                </a:ext>
              </a:extLst>
            </p:cNvPr>
            <p:cNvSpPr/>
            <p:nvPr/>
          </p:nvSpPr>
          <p:spPr>
            <a:xfrm>
              <a:off x="8072762" y="2131086"/>
              <a:ext cx="2989741" cy="822704"/>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4717C1B1-02E7-40D2-B70D-B3CE2D0BF7F6}"/>
                </a:ext>
              </a:extLst>
            </p:cNvPr>
            <p:cNvSpPr txBox="1"/>
            <p:nvPr/>
          </p:nvSpPr>
          <p:spPr>
            <a:xfrm>
              <a:off x="8637859" y="4834352"/>
              <a:ext cx="1592487" cy="369332"/>
            </a:xfrm>
            <a:prstGeom prst="rect">
              <a:avLst/>
            </a:prstGeom>
            <a:noFill/>
          </p:spPr>
          <p:txBody>
            <a:bodyPr wrap="none" rtlCol="0">
              <a:spAutoFit/>
            </a:bodyPr>
            <a:lstStyle/>
            <a:p>
              <a:r>
                <a:rPr lang="en-US"/>
                <a:t>Child </a:t>
              </a:r>
              <a:r>
                <a:rPr lang="en-US" err="1"/>
                <a:t>Minibots</a:t>
              </a:r>
              <a:endParaRPr lang="en-US"/>
            </a:p>
          </p:txBody>
        </p:sp>
        <p:sp>
          <p:nvSpPr>
            <p:cNvPr id="30" name="Arrow: Up-Down 29">
              <a:extLst>
                <a:ext uri="{FF2B5EF4-FFF2-40B4-BE49-F238E27FC236}">
                  <a16:creationId xmlns:a16="http://schemas.microsoft.com/office/drawing/2014/main" id="{9CAFCCEF-841F-4756-9F90-5DA0B8DD8AC8}"/>
                </a:ext>
              </a:extLst>
            </p:cNvPr>
            <p:cNvSpPr/>
            <p:nvPr/>
          </p:nvSpPr>
          <p:spPr>
            <a:xfrm>
              <a:off x="8765059" y="3195162"/>
              <a:ext cx="437631" cy="152537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a:t>Power</a:t>
              </a:r>
              <a:endParaRPr lang="en-US"/>
            </a:p>
          </p:txBody>
        </p:sp>
        <p:sp>
          <p:nvSpPr>
            <p:cNvPr id="31" name="Arrow: Up-Down 30">
              <a:extLst>
                <a:ext uri="{FF2B5EF4-FFF2-40B4-BE49-F238E27FC236}">
                  <a16:creationId xmlns:a16="http://schemas.microsoft.com/office/drawing/2014/main" id="{B9CD2AA6-20EE-4330-BD37-BB2F20814D63}"/>
                </a:ext>
              </a:extLst>
            </p:cNvPr>
            <p:cNvSpPr/>
            <p:nvPr/>
          </p:nvSpPr>
          <p:spPr>
            <a:xfrm>
              <a:off x="9434103" y="3206617"/>
              <a:ext cx="437631" cy="152537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a:t>Data</a:t>
              </a:r>
              <a:endParaRPr lang="en-US"/>
            </a:p>
          </p:txBody>
        </p:sp>
        <p:sp>
          <p:nvSpPr>
            <p:cNvPr id="32" name="Arrow: Up-Down 31">
              <a:extLst>
                <a:ext uri="{FF2B5EF4-FFF2-40B4-BE49-F238E27FC236}">
                  <a16:creationId xmlns:a16="http://schemas.microsoft.com/office/drawing/2014/main" id="{1C4176A7-BD53-4B95-ABB0-4F9371743EC4}"/>
                </a:ext>
              </a:extLst>
            </p:cNvPr>
            <p:cNvSpPr/>
            <p:nvPr/>
          </p:nvSpPr>
          <p:spPr>
            <a:xfrm>
              <a:off x="10084543" y="3203168"/>
              <a:ext cx="437631" cy="152537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a:t>Materials</a:t>
              </a:r>
            </a:p>
          </p:txBody>
        </p:sp>
        <p:sp>
          <p:nvSpPr>
            <p:cNvPr id="33" name="Oval 32">
              <a:extLst>
                <a:ext uri="{FF2B5EF4-FFF2-40B4-BE49-F238E27FC236}">
                  <a16:creationId xmlns:a16="http://schemas.microsoft.com/office/drawing/2014/main" id="{4427C24E-2630-485F-A74E-67F63B0AC1FB}"/>
                </a:ext>
              </a:extLst>
            </p:cNvPr>
            <p:cNvSpPr/>
            <p:nvPr/>
          </p:nvSpPr>
          <p:spPr>
            <a:xfrm>
              <a:off x="8189656" y="2960556"/>
              <a:ext cx="369684" cy="3696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AF216C0-CA90-4310-AAA6-0CC2C5923967}"/>
                </a:ext>
              </a:extLst>
            </p:cNvPr>
            <p:cNvSpPr/>
            <p:nvPr/>
          </p:nvSpPr>
          <p:spPr>
            <a:xfrm>
              <a:off x="10692819" y="2941005"/>
              <a:ext cx="369684" cy="3696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38328EB-5118-4958-88C4-AFCA9708520D}"/>
                </a:ext>
              </a:extLst>
            </p:cNvPr>
            <p:cNvSpPr/>
            <p:nvPr/>
          </p:nvSpPr>
          <p:spPr>
            <a:xfrm>
              <a:off x="8527384" y="2567158"/>
              <a:ext cx="369684" cy="36968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678845B-0B4E-42A2-94C3-E7FE58122E88}"/>
                </a:ext>
              </a:extLst>
            </p:cNvPr>
            <p:cNvSpPr/>
            <p:nvPr/>
          </p:nvSpPr>
          <p:spPr>
            <a:xfrm>
              <a:off x="9112236" y="2567158"/>
              <a:ext cx="369684" cy="36968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2A9CCAF-27F6-485E-B5E8-F1271F2D076D}"/>
                </a:ext>
              </a:extLst>
            </p:cNvPr>
            <p:cNvSpPr/>
            <p:nvPr/>
          </p:nvSpPr>
          <p:spPr>
            <a:xfrm>
              <a:off x="9697088" y="2567158"/>
              <a:ext cx="369684" cy="36968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9A539AE-E897-4408-BE04-61C9C5A9E609}"/>
                </a:ext>
              </a:extLst>
            </p:cNvPr>
            <p:cNvSpPr/>
            <p:nvPr/>
          </p:nvSpPr>
          <p:spPr>
            <a:xfrm>
              <a:off x="10281941" y="2567158"/>
              <a:ext cx="369684" cy="36968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D95BD27-D777-470F-81B9-04450DE694A7}"/>
                </a:ext>
              </a:extLst>
            </p:cNvPr>
            <p:cNvSpPr txBox="1"/>
            <p:nvPr/>
          </p:nvSpPr>
          <p:spPr>
            <a:xfrm>
              <a:off x="8208541" y="2078417"/>
              <a:ext cx="2146806" cy="369332"/>
            </a:xfrm>
            <a:prstGeom prst="rect">
              <a:avLst/>
            </a:prstGeom>
            <a:noFill/>
          </p:spPr>
          <p:txBody>
            <a:bodyPr wrap="none" rtlCol="0">
              <a:spAutoFit/>
            </a:bodyPr>
            <a:lstStyle/>
            <a:p>
              <a:r>
                <a:rPr lang="en-US"/>
                <a:t>Mother “Hub” Robot</a:t>
              </a:r>
            </a:p>
          </p:txBody>
        </p:sp>
        <p:sp>
          <p:nvSpPr>
            <p:cNvPr id="40" name="Parallelogram 39">
              <a:extLst>
                <a:ext uri="{FF2B5EF4-FFF2-40B4-BE49-F238E27FC236}">
                  <a16:creationId xmlns:a16="http://schemas.microsoft.com/office/drawing/2014/main" id="{24E829A3-FEA8-45F6-9EEB-1D2E437D713D}"/>
                </a:ext>
              </a:extLst>
            </p:cNvPr>
            <p:cNvSpPr/>
            <p:nvPr/>
          </p:nvSpPr>
          <p:spPr>
            <a:xfrm flipH="1">
              <a:off x="7975076" y="1801731"/>
              <a:ext cx="3123118" cy="349067"/>
            </a:xfrm>
            <a:prstGeom prst="parallelogram">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41" name="Parallelogram 40">
              <a:extLst>
                <a:ext uri="{FF2B5EF4-FFF2-40B4-BE49-F238E27FC236}">
                  <a16:creationId xmlns:a16="http://schemas.microsoft.com/office/drawing/2014/main" id="{A429890D-633E-4E3A-877F-9B9CCF7753C3}"/>
                </a:ext>
              </a:extLst>
            </p:cNvPr>
            <p:cNvSpPr/>
            <p:nvPr/>
          </p:nvSpPr>
          <p:spPr>
            <a:xfrm rot="16200000">
              <a:off x="7530106" y="2365210"/>
              <a:ext cx="987632" cy="97689"/>
            </a:xfrm>
            <a:prstGeom prst="parallelogram">
              <a:avLst>
                <a:gd name="adj" fmla="val 333615"/>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grpSp>
    </p:spTree>
    <p:extLst>
      <p:ext uri="{BB962C8B-B14F-4D97-AF65-F5344CB8AC3E}">
        <p14:creationId xmlns:p14="http://schemas.microsoft.com/office/powerpoint/2010/main" val="3105671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053782-97C7-66CC-BD7F-9A4A4C5D0451}"/>
              </a:ext>
            </a:extLst>
          </p:cNvPr>
          <p:cNvSpPr/>
          <p:nvPr/>
        </p:nvSpPr>
        <p:spPr>
          <a:xfrm>
            <a:off x="0" y="-7076"/>
            <a:ext cx="12192000" cy="153833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6054914-F790-49B2-B3CE-61874E537208}"/>
              </a:ext>
            </a:extLst>
          </p:cNvPr>
          <p:cNvSpPr>
            <a:spLocks noGrp="1"/>
          </p:cNvSpPr>
          <p:nvPr>
            <p:ph type="title"/>
          </p:nvPr>
        </p:nvSpPr>
        <p:spPr>
          <a:xfrm>
            <a:off x="1575880" y="374179"/>
            <a:ext cx="9777919" cy="1325563"/>
          </a:xfrm>
        </p:spPr>
        <p:txBody>
          <a:bodyPr/>
          <a:lstStyle/>
          <a:p>
            <a:r>
              <a:rPr lang="en-US">
                <a:solidFill>
                  <a:schemeClr val="bg1"/>
                </a:solidFill>
              </a:rPr>
              <a:t>Scope</a:t>
            </a:r>
            <a:endParaRPr lang="en-US">
              <a:solidFill>
                <a:schemeClr val="bg1"/>
              </a:solidFill>
              <a:ea typeface="Calibri Light"/>
              <a:cs typeface="Calibri Light"/>
            </a:endParaRPr>
          </a:p>
        </p:txBody>
      </p:sp>
      <p:sp>
        <p:nvSpPr>
          <p:cNvPr id="31" name="Content Placeholder 2">
            <a:extLst>
              <a:ext uri="{FF2B5EF4-FFF2-40B4-BE49-F238E27FC236}">
                <a16:creationId xmlns:a16="http://schemas.microsoft.com/office/drawing/2014/main" id="{3DAA455F-D84A-C55D-16CC-31732120D55B}"/>
              </a:ext>
            </a:extLst>
          </p:cNvPr>
          <p:cNvSpPr>
            <a:spLocks noGrp="1"/>
          </p:cNvSpPr>
          <p:nvPr>
            <p:ph idx="1"/>
          </p:nvPr>
        </p:nvSpPr>
        <p:spPr>
          <a:xfrm>
            <a:off x="953186" y="1699742"/>
            <a:ext cx="4401239" cy="4351338"/>
          </a:xfrm>
        </p:spPr>
        <p:txBody>
          <a:bodyPr vert="horz" lIns="91440" tIns="45720" rIns="91440" bIns="45720" rtlCol="0" anchor="t">
            <a:normAutofit/>
          </a:bodyPr>
          <a:lstStyle/>
          <a:p>
            <a:pPr marL="0" indent="0">
              <a:buNone/>
            </a:pPr>
            <a:r>
              <a:rPr lang="en-US" sz="2200" b="1">
                <a:cs typeface="Calibri"/>
              </a:rPr>
              <a:t>Primary Goals: </a:t>
            </a:r>
            <a:endParaRPr lang="en-US" sz="2000">
              <a:cs typeface="Calibri"/>
            </a:endParaRPr>
          </a:p>
          <a:p>
            <a:pPr marL="457200" indent="-457200">
              <a:lnSpc>
                <a:spcPct val="100000"/>
              </a:lnSpc>
            </a:pPr>
            <a:r>
              <a:rPr lang="en-US" sz="2200">
                <a:cs typeface="Calibri"/>
              </a:rPr>
              <a:t>Robust docking over uneven terrain </a:t>
            </a:r>
          </a:p>
          <a:p>
            <a:pPr marL="457200" indent="-457200">
              <a:lnSpc>
                <a:spcPct val="100000"/>
              </a:lnSpc>
            </a:pPr>
            <a:endParaRPr lang="en-US" sz="1800">
              <a:cs typeface="Calibri"/>
            </a:endParaRPr>
          </a:p>
          <a:p>
            <a:pPr marL="457200" indent="-457200">
              <a:lnSpc>
                <a:spcPct val="100000"/>
              </a:lnSpc>
            </a:pPr>
            <a:r>
              <a:rPr lang="en-US" sz="2200">
                <a:cs typeface="Calibri"/>
              </a:rPr>
              <a:t>Mobile hub providing power to mobile minibots</a:t>
            </a:r>
          </a:p>
          <a:p>
            <a:pPr marL="457200" indent="-457200">
              <a:lnSpc>
                <a:spcPct val="100000"/>
              </a:lnSpc>
            </a:pPr>
            <a:endParaRPr lang="en-US" sz="2200">
              <a:cs typeface="Calibri"/>
            </a:endParaRPr>
          </a:p>
        </p:txBody>
      </p:sp>
      <p:sp>
        <p:nvSpPr>
          <p:cNvPr id="11" name="Content Placeholder 2">
            <a:extLst>
              <a:ext uri="{FF2B5EF4-FFF2-40B4-BE49-F238E27FC236}">
                <a16:creationId xmlns:a16="http://schemas.microsoft.com/office/drawing/2014/main" id="{D39033B8-1A92-41E7-98A3-6D91B8E52EC5}"/>
              </a:ext>
            </a:extLst>
          </p:cNvPr>
          <p:cNvSpPr txBox="1">
            <a:spLocks/>
          </p:cNvSpPr>
          <p:nvPr/>
        </p:nvSpPr>
        <p:spPr>
          <a:xfrm>
            <a:off x="6976252" y="1679150"/>
            <a:ext cx="5071371" cy="21479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a:cs typeface="Calibri"/>
              </a:rPr>
              <a:t>Stretch Goals:</a:t>
            </a:r>
          </a:p>
          <a:p>
            <a:pPr marL="457200" indent="-457200">
              <a:lnSpc>
                <a:spcPct val="100000"/>
              </a:lnSpc>
              <a:buFont typeface="Arial" panose="020B0604020202020204" pitchFamily="34" charset="0"/>
              <a:buChar char="•"/>
            </a:pPr>
            <a:r>
              <a:rPr lang="en-US" sz="2200">
                <a:cs typeface="Calibri"/>
              </a:rPr>
              <a:t>Item handoff between hub and </a:t>
            </a:r>
            <a:r>
              <a:rPr lang="en-US" sz="2200" err="1">
                <a:cs typeface="Calibri"/>
              </a:rPr>
              <a:t>minibot</a:t>
            </a:r>
            <a:endParaRPr lang="en-US" sz="2200">
              <a:cs typeface="Calibri"/>
            </a:endParaRPr>
          </a:p>
          <a:p>
            <a:pPr marL="0" indent="0">
              <a:lnSpc>
                <a:spcPct val="100000"/>
              </a:lnSpc>
              <a:buNone/>
            </a:pPr>
            <a:endParaRPr lang="en-US" sz="2000">
              <a:cs typeface="Calibri"/>
            </a:endParaRPr>
          </a:p>
          <a:p>
            <a:pPr marL="457200" indent="-457200">
              <a:lnSpc>
                <a:spcPct val="100000"/>
              </a:lnSpc>
              <a:buFont typeface="Arial" panose="020B0604020202020204" pitchFamily="34" charset="0"/>
              <a:buChar char="•"/>
            </a:pPr>
            <a:r>
              <a:rPr lang="en-US" sz="2200">
                <a:cs typeface="Calibri"/>
              </a:rPr>
              <a:t>Hub can carry the </a:t>
            </a:r>
            <a:r>
              <a:rPr lang="en-US" sz="2200" err="1">
                <a:cs typeface="Calibri"/>
              </a:rPr>
              <a:t>minibots</a:t>
            </a:r>
            <a:r>
              <a:rPr lang="en-US" sz="2200">
                <a:cs typeface="Calibri"/>
              </a:rPr>
              <a:t> </a:t>
            </a:r>
          </a:p>
          <a:p>
            <a:pPr marL="457200" indent="-457200">
              <a:lnSpc>
                <a:spcPct val="100000"/>
              </a:lnSpc>
              <a:buFont typeface="Arial" panose="020B0604020202020204" pitchFamily="34" charset="0"/>
              <a:buChar char="•"/>
            </a:pPr>
            <a:endParaRPr lang="en-US" sz="2200">
              <a:cs typeface="Calibri"/>
            </a:endParaRPr>
          </a:p>
          <a:p>
            <a:pPr marL="457200" indent="-457200">
              <a:lnSpc>
                <a:spcPct val="100000"/>
              </a:lnSpc>
              <a:buFont typeface="Arial" panose="020B0604020202020204" pitchFamily="34" charset="0"/>
              <a:buChar char="•"/>
            </a:pPr>
            <a:endParaRPr lang="en-US" sz="2200">
              <a:cs typeface="Calibri"/>
            </a:endParaRPr>
          </a:p>
        </p:txBody>
      </p:sp>
      <p:pic>
        <p:nvPicPr>
          <p:cNvPr id="13" name="Picture 12">
            <a:extLst>
              <a:ext uri="{FF2B5EF4-FFF2-40B4-BE49-F238E27FC236}">
                <a16:creationId xmlns:a16="http://schemas.microsoft.com/office/drawing/2014/main" id="{ABA2A24C-B5EB-4DA7-B122-6656A2DD4147}"/>
              </a:ext>
            </a:extLst>
          </p:cNvPr>
          <p:cNvPicPr>
            <a:picLocks noChangeAspect="1"/>
          </p:cNvPicPr>
          <p:nvPr/>
        </p:nvPicPr>
        <p:blipFill>
          <a:blip r:embed="rId3"/>
          <a:stretch>
            <a:fillRect/>
          </a:stretch>
        </p:blipFill>
        <p:spPr>
          <a:xfrm>
            <a:off x="212587" y="3356514"/>
            <a:ext cx="643086" cy="643086"/>
          </a:xfrm>
          <a:prstGeom prst="rect">
            <a:avLst/>
          </a:prstGeom>
        </p:spPr>
      </p:pic>
      <p:pic>
        <p:nvPicPr>
          <p:cNvPr id="17" name="Picture 16">
            <a:extLst>
              <a:ext uri="{FF2B5EF4-FFF2-40B4-BE49-F238E27FC236}">
                <a16:creationId xmlns:a16="http://schemas.microsoft.com/office/drawing/2014/main" id="{06647DAB-BE84-40F8-A1B1-9214BBB405B4}"/>
              </a:ext>
            </a:extLst>
          </p:cNvPr>
          <p:cNvPicPr>
            <a:picLocks noChangeAspect="1"/>
          </p:cNvPicPr>
          <p:nvPr/>
        </p:nvPicPr>
        <p:blipFill>
          <a:blip r:embed="rId4"/>
          <a:stretch>
            <a:fillRect/>
          </a:stretch>
        </p:blipFill>
        <p:spPr>
          <a:xfrm>
            <a:off x="127388" y="2147119"/>
            <a:ext cx="693823" cy="693823"/>
          </a:xfrm>
          <a:prstGeom prst="rect">
            <a:avLst/>
          </a:prstGeom>
        </p:spPr>
      </p:pic>
      <p:pic>
        <p:nvPicPr>
          <p:cNvPr id="20" name="Picture 19">
            <a:extLst>
              <a:ext uri="{FF2B5EF4-FFF2-40B4-BE49-F238E27FC236}">
                <a16:creationId xmlns:a16="http://schemas.microsoft.com/office/drawing/2014/main" id="{16D4253F-D4EB-4D30-A1C0-E39C9FD7EB84}"/>
              </a:ext>
            </a:extLst>
          </p:cNvPr>
          <p:cNvPicPr>
            <a:picLocks noChangeAspect="1"/>
          </p:cNvPicPr>
          <p:nvPr/>
        </p:nvPicPr>
        <p:blipFill>
          <a:blip r:embed="rId5"/>
          <a:stretch>
            <a:fillRect/>
          </a:stretch>
        </p:blipFill>
        <p:spPr>
          <a:xfrm>
            <a:off x="6295195" y="2080997"/>
            <a:ext cx="681057" cy="681057"/>
          </a:xfrm>
          <a:prstGeom prst="rect">
            <a:avLst/>
          </a:prstGeom>
        </p:spPr>
      </p:pic>
      <p:pic>
        <p:nvPicPr>
          <p:cNvPr id="24" name="Picture 23">
            <a:extLst>
              <a:ext uri="{FF2B5EF4-FFF2-40B4-BE49-F238E27FC236}">
                <a16:creationId xmlns:a16="http://schemas.microsoft.com/office/drawing/2014/main" id="{326DAE69-0F0D-489F-ACA6-D6F141A20163}"/>
              </a:ext>
            </a:extLst>
          </p:cNvPr>
          <p:cNvPicPr>
            <a:picLocks noChangeAspect="1"/>
          </p:cNvPicPr>
          <p:nvPr/>
        </p:nvPicPr>
        <p:blipFill>
          <a:blip r:embed="rId6"/>
          <a:stretch>
            <a:fillRect/>
          </a:stretch>
        </p:blipFill>
        <p:spPr>
          <a:xfrm>
            <a:off x="6273017" y="3069771"/>
            <a:ext cx="757287" cy="757287"/>
          </a:xfrm>
          <a:prstGeom prst="rect">
            <a:avLst/>
          </a:prstGeom>
        </p:spPr>
      </p:pic>
      <p:cxnSp>
        <p:nvCxnSpPr>
          <p:cNvPr id="26" name="Straight Connector 25">
            <a:extLst>
              <a:ext uri="{FF2B5EF4-FFF2-40B4-BE49-F238E27FC236}">
                <a16:creationId xmlns:a16="http://schemas.microsoft.com/office/drawing/2014/main" id="{35ABDD7D-7AFE-4253-88E7-A97CA0502F6F}"/>
              </a:ext>
            </a:extLst>
          </p:cNvPr>
          <p:cNvCxnSpPr>
            <a:cxnSpLocks/>
          </p:cNvCxnSpPr>
          <p:nvPr/>
        </p:nvCxnSpPr>
        <p:spPr>
          <a:xfrm>
            <a:off x="5748959" y="1700098"/>
            <a:ext cx="48659" cy="5023101"/>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pic>
        <p:nvPicPr>
          <p:cNvPr id="36" name="Picture 35">
            <a:extLst>
              <a:ext uri="{FF2B5EF4-FFF2-40B4-BE49-F238E27FC236}">
                <a16:creationId xmlns:a16="http://schemas.microsoft.com/office/drawing/2014/main" id="{48380541-4B6F-4F8E-8A71-2FD33C759966}"/>
              </a:ext>
            </a:extLst>
          </p:cNvPr>
          <p:cNvPicPr>
            <a:picLocks noChangeAspect="1"/>
          </p:cNvPicPr>
          <p:nvPr/>
        </p:nvPicPr>
        <p:blipFill>
          <a:blip r:embed="rId7"/>
          <a:stretch>
            <a:fillRect/>
          </a:stretch>
        </p:blipFill>
        <p:spPr>
          <a:xfrm>
            <a:off x="6332738" y="4497793"/>
            <a:ext cx="681057" cy="681057"/>
          </a:xfrm>
          <a:prstGeom prst="rect">
            <a:avLst/>
          </a:prstGeom>
        </p:spPr>
      </p:pic>
      <p:cxnSp>
        <p:nvCxnSpPr>
          <p:cNvPr id="37" name="Straight Connector 36">
            <a:extLst>
              <a:ext uri="{FF2B5EF4-FFF2-40B4-BE49-F238E27FC236}">
                <a16:creationId xmlns:a16="http://schemas.microsoft.com/office/drawing/2014/main" id="{68D2E9EA-8F4B-4316-97FD-BD1727EBC552}"/>
              </a:ext>
            </a:extLst>
          </p:cNvPr>
          <p:cNvCxnSpPr>
            <a:cxnSpLocks/>
          </p:cNvCxnSpPr>
          <p:nvPr/>
        </p:nvCxnSpPr>
        <p:spPr>
          <a:xfrm flipH="1">
            <a:off x="5997939" y="4111342"/>
            <a:ext cx="573625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42" name="Content Placeholder 2">
            <a:extLst>
              <a:ext uri="{FF2B5EF4-FFF2-40B4-BE49-F238E27FC236}">
                <a16:creationId xmlns:a16="http://schemas.microsoft.com/office/drawing/2014/main" id="{48F6D1A9-E1F4-49E7-BF63-8DDCD4FB8B38}"/>
              </a:ext>
            </a:extLst>
          </p:cNvPr>
          <p:cNvSpPr txBox="1">
            <a:spLocks/>
          </p:cNvSpPr>
          <p:nvPr/>
        </p:nvSpPr>
        <p:spPr>
          <a:xfrm>
            <a:off x="7311548" y="4201103"/>
            <a:ext cx="507137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a:cs typeface="Calibri"/>
              </a:rPr>
              <a:t>Out of Scope:</a:t>
            </a:r>
          </a:p>
          <a:p>
            <a:pPr>
              <a:lnSpc>
                <a:spcPct val="100000"/>
              </a:lnSpc>
            </a:pPr>
            <a:r>
              <a:rPr lang="en-US" sz="2200" err="1">
                <a:cs typeface="Calibri"/>
              </a:rPr>
              <a:t>Minibots</a:t>
            </a:r>
            <a:r>
              <a:rPr lang="en-US" sz="2200">
                <a:cs typeface="Calibri"/>
              </a:rPr>
              <a:t> interaction with the environment</a:t>
            </a:r>
          </a:p>
          <a:p>
            <a:pPr marL="0" indent="0">
              <a:lnSpc>
                <a:spcPct val="100000"/>
              </a:lnSpc>
              <a:buNone/>
            </a:pPr>
            <a:endParaRPr lang="en-US" sz="2200" b="1">
              <a:cs typeface="Calibri"/>
            </a:endParaRPr>
          </a:p>
          <a:p>
            <a:pPr>
              <a:lnSpc>
                <a:spcPct val="100000"/>
              </a:lnSpc>
            </a:pPr>
            <a:r>
              <a:rPr lang="en-US" sz="2200">
                <a:cs typeface="Calibri"/>
              </a:rPr>
              <a:t>Power generation on hub</a:t>
            </a:r>
          </a:p>
          <a:p>
            <a:pPr>
              <a:lnSpc>
                <a:spcPct val="100000"/>
              </a:lnSpc>
            </a:pPr>
            <a:endParaRPr lang="en-US" sz="2200">
              <a:cs typeface="Calibri"/>
            </a:endParaRPr>
          </a:p>
        </p:txBody>
      </p:sp>
      <p:pic>
        <p:nvPicPr>
          <p:cNvPr id="44" name="Picture 43">
            <a:extLst>
              <a:ext uri="{FF2B5EF4-FFF2-40B4-BE49-F238E27FC236}">
                <a16:creationId xmlns:a16="http://schemas.microsoft.com/office/drawing/2014/main" id="{101AD62C-7E0A-4118-A884-D6A77924EB86}"/>
              </a:ext>
            </a:extLst>
          </p:cNvPr>
          <p:cNvPicPr>
            <a:picLocks noChangeAspect="1"/>
          </p:cNvPicPr>
          <p:nvPr/>
        </p:nvPicPr>
        <p:blipFill>
          <a:blip r:embed="rId8"/>
          <a:stretch>
            <a:fillRect/>
          </a:stretch>
        </p:blipFill>
        <p:spPr>
          <a:xfrm>
            <a:off x="6425196" y="5657147"/>
            <a:ext cx="681058" cy="681058"/>
          </a:xfrm>
          <a:prstGeom prst="rect">
            <a:avLst/>
          </a:prstGeom>
        </p:spPr>
      </p:pic>
      <p:pic>
        <p:nvPicPr>
          <p:cNvPr id="27" name="Picture 2" descr="317,478 Dirt Field Stock Photos, Pictures &amp; Royalty-Free Images - iStock">
            <a:extLst>
              <a:ext uri="{FF2B5EF4-FFF2-40B4-BE49-F238E27FC236}">
                <a16:creationId xmlns:a16="http://schemas.microsoft.com/office/drawing/2014/main" id="{DA991B84-7E93-9B00-142B-FE44888272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6109" y="4333053"/>
            <a:ext cx="3226153" cy="2150768"/>
          </a:xfrm>
          <a:prstGeom prst="roundRect">
            <a:avLst>
              <a:gd name="adj" fmla="val 11821"/>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3D45C0D6-8D7F-87DF-2A47-BC68BF3041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398" y="650748"/>
            <a:ext cx="669116" cy="6691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CF5ADB-6805-716C-6001-9553DF52F77F}"/>
              </a:ext>
            </a:extLst>
          </p:cNvPr>
          <p:cNvSpPr txBox="1"/>
          <p:nvPr/>
        </p:nvSpPr>
        <p:spPr>
          <a:xfrm>
            <a:off x="1313623" y="6489021"/>
            <a:ext cx="3338799" cy="307777"/>
          </a:xfrm>
          <a:prstGeom prst="rect">
            <a:avLst/>
          </a:prstGeom>
          <a:noFill/>
        </p:spPr>
        <p:txBody>
          <a:bodyPr wrap="none" rtlCol="0">
            <a:spAutoFit/>
          </a:bodyPr>
          <a:lstStyle/>
          <a:p>
            <a:r>
              <a:rPr lang="en-US" sz="1400" i="1"/>
              <a:t>Upper limit field conditions we may test on</a:t>
            </a:r>
          </a:p>
        </p:txBody>
      </p:sp>
    </p:spTree>
    <p:extLst>
      <p:ext uri="{BB962C8B-B14F-4D97-AF65-F5344CB8AC3E}">
        <p14:creationId xmlns:p14="http://schemas.microsoft.com/office/powerpoint/2010/main" val="142072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7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739C73-D769-1DE6-C19C-702F720FBA81}"/>
              </a:ext>
            </a:extLst>
          </p:cNvPr>
          <p:cNvSpPr/>
          <p:nvPr/>
        </p:nvSpPr>
        <p:spPr>
          <a:xfrm>
            <a:off x="-65988" y="-66287"/>
            <a:ext cx="12254940" cy="144505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B586AA-9284-4295-8F8A-005B9114FDAC}"/>
              </a:ext>
            </a:extLst>
          </p:cNvPr>
          <p:cNvSpPr>
            <a:spLocks noGrp="1"/>
          </p:cNvSpPr>
          <p:nvPr>
            <p:ph type="title"/>
          </p:nvPr>
        </p:nvSpPr>
        <p:spPr>
          <a:xfrm>
            <a:off x="1371600" y="184805"/>
            <a:ext cx="9982200" cy="1505883"/>
          </a:xfrm>
        </p:spPr>
        <p:txBody>
          <a:bodyPr vert="horz" lIns="91440" tIns="45720" rIns="91440" bIns="45720" rtlCol="0" anchor="ctr">
            <a:normAutofit/>
          </a:bodyPr>
          <a:lstStyle/>
          <a:p>
            <a:r>
              <a:rPr lang="en-US" sz="5200" kern="1200">
                <a:solidFill>
                  <a:schemeClr val="bg1"/>
                </a:solidFill>
                <a:latin typeface="+mj-lt"/>
                <a:ea typeface="+mj-ea"/>
                <a:cs typeface="+mj-cs"/>
              </a:rPr>
              <a:t>Sketches and Design Ideas</a:t>
            </a:r>
          </a:p>
        </p:txBody>
      </p:sp>
      <p:pic>
        <p:nvPicPr>
          <p:cNvPr id="1028" name="Picture 4">
            <a:extLst>
              <a:ext uri="{FF2B5EF4-FFF2-40B4-BE49-F238E27FC236}">
                <a16:creationId xmlns:a16="http://schemas.microsoft.com/office/drawing/2014/main" id="{38240083-0E34-00E5-F90E-26F38784A2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171"/>
          <a:stretch/>
        </p:blipFill>
        <p:spPr bwMode="auto">
          <a:xfrm>
            <a:off x="302250" y="2879273"/>
            <a:ext cx="5948150" cy="36309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9FAC4F7-3029-4E9E-ABEE-91CF3D899D1E}"/>
              </a:ext>
            </a:extLst>
          </p:cNvPr>
          <p:cNvSpPr/>
          <p:nvPr/>
        </p:nvSpPr>
        <p:spPr>
          <a:xfrm>
            <a:off x="527402" y="1518274"/>
            <a:ext cx="10607444" cy="686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We will test as many solutions as possible on a modular testbed!</a:t>
            </a:r>
          </a:p>
        </p:txBody>
      </p:sp>
      <p:sp>
        <p:nvSpPr>
          <p:cNvPr id="4" name="TextBox 3">
            <a:extLst>
              <a:ext uri="{FF2B5EF4-FFF2-40B4-BE49-F238E27FC236}">
                <a16:creationId xmlns:a16="http://schemas.microsoft.com/office/drawing/2014/main" id="{CECB7A85-7765-4A9B-947F-283B2D175566}"/>
              </a:ext>
            </a:extLst>
          </p:cNvPr>
          <p:cNvSpPr txBox="1"/>
          <p:nvPr/>
        </p:nvSpPr>
        <p:spPr>
          <a:xfrm>
            <a:off x="2215793" y="2520390"/>
            <a:ext cx="2053767" cy="430887"/>
          </a:xfrm>
          <a:prstGeom prst="rect">
            <a:avLst/>
          </a:prstGeom>
          <a:noFill/>
        </p:spPr>
        <p:txBody>
          <a:bodyPr wrap="none" rtlCol="0">
            <a:spAutoFit/>
          </a:bodyPr>
          <a:lstStyle/>
          <a:p>
            <a:r>
              <a:rPr lang="en-US" sz="2200"/>
              <a:t>Lift Mechanisms</a:t>
            </a:r>
          </a:p>
        </p:txBody>
      </p:sp>
      <p:sp>
        <p:nvSpPr>
          <p:cNvPr id="5" name="TextBox 4">
            <a:extLst>
              <a:ext uri="{FF2B5EF4-FFF2-40B4-BE49-F238E27FC236}">
                <a16:creationId xmlns:a16="http://schemas.microsoft.com/office/drawing/2014/main" id="{38C27215-3AE6-420E-8194-F26345FC4C3D}"/>
              </a:ext>
            </a:extLst>
          </p:cNvPr>
          <p:cNvSpPr txBox="1"/>
          <p:nvPr/>
        </p:nvSpPr>
        <p:spPr>
          <a:xfrm>
            <a:off x="7459741" y="2520390"/>
            <a:ext cx="955967" cy="430887"/>
          </a:xfrm>
          <a:prstGeom prst="rect">
            <a:avLst/>
          </a:prstGeom>
          <a:noFill/>
        </p:spPr>
        <p:txBody>
          <a:bodyPr wrap="none" lIns="91440" tIns="45720" rIns="91440" bIns="45720" rtlCol="0" anchor="t">
            <a:spAutoFit/>
          </a:bodyPr>
          <a:lstStyle/>
          <a:p>
            <a:r>
              <a:rPr lang="en-US" sz="2200">
                <a:cs typeface="Calibri"/>
              </a:rPr>
              <a:t>Ramps</a:t>
            </a:r>
          </a:p>
        </p:txBody>
      </p:sp>
      <p:sp>
        <p:nvSpPr>
          <p:cNvPr id="6" name="TextBox 5">
            <a:extLst>
              <a:ext uri="{FF2B5EF4-FFF2-40B4-BE49-F238E27FC236}">
                <a16:creationId xmlns:a16="http://schemas.microsoft.com/office/drawing/2014/main" id="{FB655B46-CC55-EA45-152A-4DC1DD26D816}"/>
              </a:ext>
            </a:extLst>
          </p:cNvPr>
          <p:cNvSpPr txBox="1"/>
          <p:nvPr/>
        </p:nvSpPr>
        <p:spPr>
          <a:xfrm>
            <a:off x="9471442" y="2520390"/>
            <a:ext cx="2058962" cy="430887"/>
          </a:xfrm>
          <a:prstGeom prst="rect">
            <a:avLst/>
          </a:prstGeom>
          <a:noFill/>
        </p:spPr>
        <p:txBody>
          <a:bodyPr wrap="none" lIns="91440" tIns="45720" rIns="91440" bIns="45720" rtlCol="0" anchor="t">
            <a:spAutoFit/>
          </a:bodyPr>
          <a:lstStyle/>
          <a:p>
            <a:r>
              <a:rPr lang="en-US" sz="2200">
                <a:cs typeface="Calibri"/>
              </a:rPr>
              <a:t>Claws / Grippers</a:t>
            </a:r>
          </a:p>
        </p:txBody>
      </p:sp>
      <p:pic>
        <p:nvPicPr>
          <p:cNvPr id="8" name="Picture 7">
            <a:extLst>
              <a:ext uri="{FF2B5EF4-FFF2-40B4-BE49-F238E27FC236}">
                <a16:creationId xmlns:a16="http://schemas.microsoft.com/office/drawing/2014/main" id="{822A3837-2320-7A48-CD55-0734C03DBD2F}"/>
              </a:ext>
            </a:extLst>
          </p:cNvPr>
          <p:cNvPicPr>
            <a:picLocks noChangeAspect="1"/>
          </p:cNvPicPr>
          <p:nvPr/>
        </p:nvPicPr>
        <p:blipFill rotWithShape="1">
          <a:blip r:embed="rId4"/>
          <a:srcRect l="11611" r="8024"/>
          <a:stretch/>
        </p:blipFill>
        <p:spPr>
          <a:xfrm>
            <a:off x="6698059" y="3447826"/>
            <a:ext cx="2456945" cy="2504062"/>
          </a:xfrm>
          <a:prstGeom prst="rect">
            <a:avLst/>
          </a:prstGeom>
        </p:spPr>
      </p:pic>
      <p:pic>
        <p:nvPicPr>
          <p:cNvPr id="12" name="Picture 11">
            <a:extLst>
              <a:ext uri="{FF2B5EF4-FFF2-40B4-BE49-F238E27FC236}">
                <a16:creationId xmlns:a16="http://schemas.microsoft.com/office/drawing/2014/main" id="{94D0ADB4-B068-48BB-F433-D87BF760F907}"/>
              </a:ext>
            </a:extLst>
          </p:cNvPr>
          <p:cNvPicPr>
            <a:picLocks noChangeAspect="1"/>
          </p:cNvPicPr>
          <p:nvPr/>
        </p:nvPicPr>
        <p:blipFill>
          <a:blip r:embed="rId5"/>
          <a:stretch>
            <a:fillRect/>
          </a:stretch>
        </p:blipFill>
        <p:spPr>
          <a:xfrm>
            <a:off x="9516872" y="3267342"/>
            <a:ext cx="2145641" cy="2684546"/>
          </a:xfrm>
          <a:prstGeom prst="rect">
            <a:avLst/>
          </a:prstGeom>
        </p:spPr>
      </p:pic>
      <p:pic>
        <p:nvPicPr>
          <p:cNvPr id="2050" name="Picture 2">
            <a:extLst>
              <a:ext uri="{FF2B5EF4-FFF2-40B4-BE49-F238E27FC236}">
                <a16:creationId xmlns:a16="http://schemas.microsoft.com/office/drawing/2014/main" id="{89AEFA20-60C9-6C2C-A44F-84035BDDF2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08" y="184805"/>
            <a:ext cx="1068698" cy="1068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82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F2D8F0-6114-3AE9-6632-79668266EAC9}"/>
              </a:ext>
            </a:extLst>
          </p:cNvPr>
          <p:cNvSpPr/>
          <p:nvPr/>
        </p:nvSpPr>
        <p:spPr>
          <a:xfrm>
            <a:off x="0" y="0"/>
            <a:ext cx="12192000" cy="153125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85BE3D-59B8-D0F0-8F69-2577C05E889A}"/>
              </a:ext>
            </a:extLst>
          </p:cNvPr>
          <p:cNvSpPr>
            <a:spLocks noGrp="1"/>
          </p:cNvSpPr>
          <p:nvPr>
            <p:ph type="title"/>
          </p:nvPr>
        </p:nvSpPr>
        <p:spPr>
          <a:xfrm>
            <a:off x="1915321" y="213703"/>
            <a:ext cx="10515600" cy="1325563"/>
          </a:xfrm>
        </p:spPr>
        <p:txBody>
          <a:bodyPr/>
          <a:lstStyle/>
          <a:p>
            <a:r>
              <a:rPr lang="en-US">
                <a:solidFill>
                  <a:schemeClr val="bg1"/>
                </a:solidFill>
                <a:cs typeface="Calibri Light"/>
              </a:rPr>
              <a:t>Checks for Success</a:t>
            </a:r>
          </a:p>
        </p:txBody>
      </p:sp>
      <p:sp>
        <p:nvSpPr>
          <p:cNvPr id="15" name="Content Placeholder 4">
            <a:extLst>
              <a:ext uri="{FF2B5EF4-FFF2-40B4-BE49-F238E27FC236}">
                <a16:creationId xmlns:a16="http://schemas.microsoft.com/office/drawing/2014/main" id="{A5E5A1BA-9856-E51B-D05C-067CFA8190DF}"/>
              </a:ext>
            </a:extLst>
          </p:cNvPr>
          <p:cNvSpPr txBox="1">
            <a:spLocks/>
          </p:cNvSpPr>
          <p:nvPr/>
        </p:nvSpPr>
        <p:spPr>
          <a:xfrm>
            <a:off x="6096000" y="1978025"/>
            <a:ext cx="5053816" cy="427384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spcBef>
                <a:spcPts val="0"/>
              </a:spcBef>
              <a:buNone/>
            </a:pPr>
            <a:endParaRPr lang="en-US" sz="2400">
              <a:solidFill>
                <a:srgbClr val="000000"/>
              </a:solidFill>
              <a:latin typeface="Calibri"/>
              <a:ea typeface="Calibri"/>
              <a:cs typeface="Calibri"/>
            </a:endParaRPr>
          </a:p>
        </p:txBody>
      </p:sp>
      <p:sp>
        <p:nvSpPr>
          <p:cNvPr id="3" name="Rectangle: Rounded Corners 2">
            <a:extLst>
              <a:ext uri="{FF2B5EF4-FFF2-40B4-BE49-F238E27FC236}">
                <a16:creationId xmlns:a16="http://schemas.microsoft.com/office/drawing/2014/main" id="{FF687201-B2E6-8333-14D0-A0A0755B443F}"/>
              </a:ext>
            </a:extLst>
          </p:cNvPr>
          <p:cNvSpPr/>
          <p:nvPr/>
        </p:nvSpPr>
        <p:spPr>
          <a:xfrm>
            <a:off x="3959876" y="2693305"/>
            <a:ext cx="2882968" cy="176244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Can our dock compensate for 15° of misalignment?*</a:t>
            </a:r>
          </a:p>
          <a:p>
            <a:pPr marL="285750" indent="-285750">
              <a:buFont typeface="Arial" panose="020B0604020202020204" pitchFamily="34" charset="0"/>
              <a:buChar char="•"/>
            </a:pPr>
            <a:r>
              <a:rPr lang="en-US">
                <a:solidFill>
                  <a:schemeClr val="tx1"/>
                </a:solidFill>
              </a:rPr>
              <a:t>Target metric: &gt;90% success rate on 30 tests</a:t>
            </a:r>
          </a:p>
        </p:txBody>
      </p:sp>
      <p:sp>
        <p:nvSpPr>
          <p:cNvPr id="18" name="Rectangle: Rounded Corners 17">
            <a:extLst>
              <a:ext uri="{FF2B5EF4-FFF2-40B4-BE49-F238E27FC236}">
                <a16:creationId xmlns:a16="http://schemas.microsoft.com/office/drawing/2014/main" id="{BB4C0066-24A5-B506-D2F4-C44C33F35EED}"/>
              </a:ext>
            </a:extLst>
          </p:cNvPr>
          <p:cNvSpPr/>
          <p:nvPr/>
        </p:nvSpPr>
        <p:spPr>
          <a:xfrm>
            <a:off x="775506" y="2722368"/>
            <a:ext cx="3069909" cy="176244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Can our dock compensate for 5 cm of misalignment?*</a:t>
            </a:r>
          </a:p>
          <a:p>
            <a:pPr marL="285750" indent="-285750">
              <a:buFont typeface="Arial" panose="020B0604020202020204" pitchFamily="34" charset="0"/>
              <a:buChar char="•"/>
            </a:pPr>
            <a:r>
              <a:rPr lang="en-US">
                <a:solidFill>
                  <a:schemeClr val="tx1"/>
                </a:solidFill>
              </a:rPr>
              <a:t>Target metric: &gt;90% success rate on 30 tests</a:t>
            </a:r>
          </a:p>
        </p:txBody>
      </p:sp>
      <p:sp>
        <p:nvSpPr>
          <p:cNvPr id="22" name="Rectangle: Rounded Corners 21">
            <a:extLst>
              <a:ext uri="{FF2B5EF4-FFF2-40B4-BE49-F238E27FC236}">
                <a16:creationId xmlns:a16="http://schemas.microsoft.com/office/drawing/2014/main" id="{71A9A021-EB75-A006-D4F6-52D5D331282E}"/>
              </a:ext>
            </a:extLst>
          </p:cNvPr>
          <p:cNvSpPr/>
          <p:nvPr/>
        </p:nvSpPr>
        <p:spPr>
          <a:xfrm>
            <a:off x="7820187" y="2722369"/>
            <a:ext cx="2896623" cy="176244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Can we demonstrate these capabilities in an unknown field environment?</a:t>
            </a:r>
          </a:p>
        </p:txBody>
      </p:sp>
      <p:sp>
        <p:nvSpPr>
          <p:cNvPr id="19" name="Rectangle: Rounded Corners 18">
            <a:extLst>
              <a:ext uri="{FF2B5EF4-FFF2-40B4-BE49-F238E27FC236}">
                <a16:creationId xmlns:a16="http://schemas.microsoft.com/office/drawing/2014/main" id="{4853770E-2063-0352-66ED-BB6896E66204}"/>
              </a:ext>
            </a:extLst>
          </p:cNvPr>
          <p:cNvSpPr/>
          <p:nvPr/>
        </p:nvSpPr>
        <p:spPr>
          <a:xfrm>
            <a:off x="799316" y="1893342"/>
            <a:ext cx="5885045" cy="49808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Midterm Goals</a:t>
            </a:r>
          </a:p>
        </p:txBody>
      </p:sp>
      <p:sp>
        <p:nvSpPr>
          <p:cNvPr id="20" name="Rectangle: Rounded Corners 19">
            <a:extLst>
              <a:ext uri="{FF2B5EF4-FFF2-40B4-BE49-F238E27FC236}">
                <a16:creationId xmlns:a16="http://schemas.microsoft.com/office/drawing/2014/main" id="{93CFD1C2-D0DE-BB30-AF43-A342ADB09D64}"/>
              </a:ext>
            </a:extLst>
          </p:cNvPr>
          <p:cNvSpPr/>
          <p:nvPr/>
        </p:nvSpPr>
        <p:spPr>
          <a:xfrm>
            <a:off x="7272722" y="1893342"/>
            <a:ext cx="3991555" cy="49808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Final Exam Goal</a:t>
            </a:r>
          </a:p>
        </p:txBody>
      </p:sp>
      <p:sp>
        <p:nvSpPr>
          <p:cNvPr id="25" name="TextBox 24">
            <a:extLst>
              <a:ext uri="{FF2B5EF4-FFF2-40B4-BE49-F238E27FC236}">
                <a16:creationId xmlns:a16="http://schemas.microsoft.com/office/drawing/2014/main" id="{4AFA35CF-3DBC-755A-747C-05D3DD3B068C}"/>
              </a:ext>
            </a:extLst>
          </p:cNvPr>
          <p:cNvSpPr txBox="1"/>
          <p:nvPr/>
        </p:nvSpPr>
        <p:spPr>
          <a:xfrm>
            <a:off x="15961631" y="4629886"/>
            <a:ext cx="2019912" cy="646331"/>
          </a:xfrm>
          <a:prstGeom prst="rect">
            <a:avLst/>
          </a:prstGeom>
          <a:noFill/>
        </p:spPr>
        <p:txBody>
          <a:bodyPr wrap="none" rtlCol="0">
            <a:spAutoFit/>
          </a:bodyPr>
          <a:lstStyle/>
          <a:p>
            <a:r>
              <a:rPr lang="en-US"/>
              <a:t>Achieved 100 times</a:t>
            </a:r>
          </a:p>
          <a:p>
            <a:r>
              <a:rPr lang="en-US"/>
              <a:t> without failure</a:t>
            </a:r>
          </a:p>
        </p:txBody>
      </p:sp>
      <p:pic>
        <p:nvPicPr>
          <p:cNvPr id="8" name="Picture 7">
            <a:extLst>
              <a:ext uri="{FF2B5EF4-FFF2-40B4-BE49-F238E27FC236}">
                <a16:creationId xmlns:a16="http://schemas.microsoft.com/office/drawing/2014/main" id="{73B0225F-7BA7-9975-4A5F-6197963D03F5}"/>
              </a:ext>
            </a:extLst>
          </p:cNvPr>
          <p:cNvPicPr>
            <a:picLocks noChangeAspect="1"/>
          </p:cNvPicPr>
          <p:nvPr/>
        </p:nvPicPr>
        <p:blipFill>
          <a:blip r:embed="rId3"/>
          <a:stretch>
            <a:fillRect/>
          </a:stretch>
        </p:blipFill>
        <p:spPr>
          <a:xfrm>
            <a:off x="238921" y="-57336"/>
            <a:ext cx="1490229" cy="1490229"/>
          </a:xfrm>
          <a:prstGeom prst="rect">
            <a:avLst/>
          </a:prstGeom>
        </p:spPr>
      </p:pic>
      <p:pic>
        <p:nvPicPr>
          <p:cNvPr id="7172" name="Picture 4" descr="Take out pitch from rotation matrix while preserving yaw and roll -  Scripting Support - DevForum | Roblox">
            <a:extLst>
              <a:ext uri="{FF2B5EF4-FFF2-40B4-BE49-F238E27FC236}">
                <a16:creationId xmlns:a16="http://schemas.microsoft.com/office/drawing/2014/main" id="{D3ACC6C1-9D53-40ED-8F1C-01431F33A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561" y="4549913"/>
            <a:ext cx="2180941" cy="212516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nactive Archives - Cheri Woodard Realty">
            <a:extLst>
              <a:ext uri="{FF2B5EF4-FFF2-40B4-BE49-F238E27FC236}">
                <a16:creationId xmlns:a16="http://schemas.microsoft.com/office/drawing/2014/main" id="{F8186387-3AAD-4BD6-83C7-83F482A29F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247"/>
          <a:stretch/>
        </p:blipFill>
        <p:spPr bwMode="auto">
          <a:xfrm>
            <a:off x="7550043" y="4549081"/>
            <a:ext cx="3436909" cy="1890249"/>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An Intro to 3D Coordinate Frames for Augmented Reality">
            <a:extLst>
              <a:ext uri="{FF2B5EF4-FFF2-40B4-BE49-F238E27FC236}">
                <a16:creationId xmlns:a16="http://schemas.microsoft.com/office/drawing/2014/main" id="{1BDE91EE-45DC-3B71-4781-5D87F5DDE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0398" y="4559623"/>
            <a:ext cx="2083510" cy="18902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AD9C01B-EB51-A1DA-507F-2D5405BB68B5}"/>
              </a:ext>
            </a:extLst>
          </p:cNvPr>
          <p:cNvSpPr txBox="1"/>
          <p:nvPr/>
        </p:nvSpPr>
        <p:spPr>
          <a:xfrm>
            <a:off x="775506" y="6553750"/>
            <a:ext cx="10311221" cy="584775"/>
          </a:xfrm>
          <a:prstGeom prst="rect">
            <a:avLst/>
          </a:prstGeom>
          <a:noFill/>
        </p:spPr>
        <p:txBody>
          <a:bodyPr wrap="none" rtlCol="0">
            <a:spAutoFit/>
          </a:bodyPr>
          <a:lstStyle/>
          <a:p>
            <a:r>
              <a:rPr lang="en-US" sz="1600" b="0" i="1">
                <a:effectLst/>
                <a:latin typeface="-apple-system"/>
              </a:rPr>
              <a:t>*The numbers are based on the tolerance region that GPS and vision-based localization will consistently enable us to enter</a:t>
            </a:r>
          </a:p>
          <a:p>
            <a:endParaRPr lang="en-US" sz="1600" i="1"/>
          </a:p>
        </p:txBody>
      </p:sp>
    </p:spTree>
    <p:extLst>
      <p:ext uri="{BB962C8B-B14F-4D97-AF65-F5344CB8AC3E}">
        <p14:creationId xmlns:p14="http://schemas.microsoft.com/office/powerpoint/2010/main" val="241418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EE8144A-71E9-06A1-F76F-03D067DC6D20}"/>
              </a:ext>
            </a:extLst>
          </p:cNvPr>
          <p:cNvSpPr/>
          <p:nvPr/>
        </p:nvSpPr>
        <p:spPr>
          <a:xfrm>
            <a:off x="8296481" y="1810325"/>
            <a:ext cx="3632399" cy="275078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err="1"/>
              <a:t>Minibots</a:t>
            </a:r>
            <a:r>
              <a:rPr lang="en-US" b="1"/>
              <a:t> V2.5</a:t>
            </a:r>
          </a:p>
          <a:p>
            <a:pPr algn="ctr"/>
            <a:endParaRPr lang="en-US" sz="400"/>
          </a:p>
          <a:p>
            <a:r>
              <a:rPr lang="en-US" i="1"/>
              <a:t>Design Specs: </a:t>
            </a:r>
          </a:p>
          <a:p>
            <a:pPr marL="285750" indent="-285750">
              <a:buFont typeface="Arial" panose="020B0604020202020204" pitchFamily="34" charset="0"/>
              <a:buChar char="•"/>
            </a:pPr>
            <a:r>
              <a:rPr lang="en-US"/>
              <a:t>Instrument added</a:t>
            </a:r>
          </a:p>
          <a:p>
            <a:pPr marL="285750" indent="-285750">
              <a:buFont typeface="Arial" panose="020B0604020202020204" pitchFamily="34" charset="0"/>
              <a:buChar char="•"/>
            </a:pPr>
            <a:r>
              <a:rPr lang="en-US"/>
              <a:t>Onboard payload storage added</a:t>
            </a:r>
          </a:p>
          <a:p>
            <a:endParaRPr lang="en-US" sz="400"/>
          </a:p>
          <a:p>
            <a:r>
              <a:rPr lang="en-US" i="1"/>
              <a:t>Goal: </a:t>
            </a:r>
          </a:p>
          <a:p>
            <a:pPr marL="285750" indent="-285750">
              <a:buFont typeface="Arial" panose="020B0604020202020204" pitchFamily="34" charset="0"/>
              <a:buChar char="•"/>
            </a:pPr>
            <a:r>
              <a:rPr lang="en-US"/>
              <a:t>Demonstrate instrument sensing</a:t>
            </a:r>
          </a:p>
          <a:p>
            <a:pPr marL="285750" indent="-285750">
              <a:buFont typeface="Arial" panose="020B0604020202020204" pitchFamily="34" charset="0"/>
              <a:buChar char="•"/>
            </a:pPr>
            <a:r>
              <a:rPr lang="en-US"/>
              <a:t>Demonstrate payload handoff</a:t>
            </a:r>
          </a:p>
        </p:txBody>
      </p:sp>
      <p:sp>
        <p:nvSpPr>
          <p:cNvPr id="30" name="Rectangle 29">
            <a:extLst>
              <a:ext uri="{FF2B5EF4-FFF2-40B4-BE49-F238E27FC236}">
                <a16:creationId xmlns:a16="http://schemas.microsoft.com/office/drawing/2014/main" id="{116630E9-657E-37B9-852D-33CC107D7689}"/>
              </a:ext>
            </a:extLst>
          </p:cNvPr>
          <p:cNvSpPr/>
          <p:nvPr/>
        </p:nvSpPr>
        <p:spPr>
          <a:xfrm>
            <a:off x="4306140" y="1756748"/>
            <a:ext cx="3632399" cy="280436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err="1"/>
              <a:t>Minibots</a:t>
            </a:r>
            <a:r>
              <a:rPr lang="en-US" b="1"/>
              <a:t> V2</a:t>
            </a:r>
          </a:p>
          <a:p>
            <a:endParaRPr lang="en-US" sz="400" i="1"/>
          </a:p>
          <a:p>
            <a:r>
              <a:rPr lang="en-US" i="1"/>
              <a:t>Design Specs: </a:t>
            </a:r>
            <a:endParaRPr lang="en-US"/>
          </a:p>
          <a:p>
            <a:pPr marL="285750" indent="-285750">
              <a:buFont typeface="Arial" panose="020B0604020202020204" pitchFamily="34" charset="0"/>
              <a:buChar char="•"/>
            </a:pPr>
            <a:r>
              <a:rPr lang="en-US"/>
              <a:t>Off-road tread drive</a:t>
            </a:r>
          </a:p>
          <a:p>
            <a:pPr marL="285750" indent="-285750">
              <a:buFont typeface="Arial" panose="020B0604020202020204" pitchFamily="34" charset="0"/>
              <a:buChar char="•"/>
            </a:pPr>
            <a:r>
              <a:rPr lang="en-US"/>
              <a:t>Larger size to carry future payload/instrument</a:t>
            </a:r>
            <a:endParaRPr lang="en-US" sz="400"/>
          </a:p>
          <a:p>
            <a:endParaRPr lang="en-US" sz="400" i="1"/>
          </a:p>
          <a:p>
            <a:r>
              <a:rPr lang="en-US" i="1"/>
              <a:t>Goal: </a:t>
            </a:r>
          </a:p>
          <a:p>
            <a:pPr marL="285750" indent="-285750">
              <a:buFont typeface="Arial" panose="020B0604020202020204" pitchFamily="34" charset="0"/>
              <a:buChar char="•"/>
            </a:pPr>
            <a:r>
              <a:rPr lang="en-US"/>
              <a:t>Test docking on varied terrain</a:t>
            </a:r>
          </a:p>
        </p:txBody>
      </p:sp>
      <p:sp>
        <p:nvSpPr>
          <p:cNvPr id="29" name="Rectangle 28">
            <a:extLst>
              <a:ext uri="{FF2B5EF4-FFF2-40B4-BE49-F238E27FC236}">
                <a16:creationId xmlns:a16="http://schemas.microsoft.com/office/drawing/2014/main" id="{3A683D1B-0DA3-16F8-A432-23E102334D92}"/>
              </a:ext>
            </a:extLst>
          </p:cNvPr>
          <p:cNvSpPr/>
          <p:nvPr/>
        </p:nvSpPr>
        <p:spPr>
          <a:xfrm>
            <a:off x="274261" y="1756748"/>
            <a:ext cx="3632399" cy="280436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a:t>Minibots V1</a:t>
            </a:r>
          </a:p>
          <a:p>
            <a:r>
              <a:rPr lang="en-US" i="1"/>
              <a:t>Goal: </a:t>
            </a:r>
          </a:p>
          <a:p>
            <a:pPr marL="285750" indent="-285750">
              <a:buFont typeface="Arial" panose="020B0604020202020204" pitchFamily="34" charset="0"/>
              <a:buChar char="•"/>
            </a:pPr>
            <a:r>
              <a:rPr lang="en-US"/>
              <a:t>Platform with basic movement</a:t>
            </a:r>
          </a:p>
          <a:p>
            <a:pPr marL="285750" indent="-285750">
              <a:buFont typeface="Arial" panose="020B0604020202020204" pitchFamily="34" charset="0"/>
              <a:buChar char="•"/>
            </a:pPr>
            <a:r>
              <a:rPr lang="en-US"/>
              <a:t>Test swappable docking interface</a:t>
            </a:r>
            <a:endParaRPr lang="en-US" i="1"/>
          </a:p>
          <a:p>
            <a:endParaRPr lang="en-US" sz="400" i="1"/>
          </a:p>
          <a:p>
            <a:endParaRPr lang="en-US" sz="400" i="1"/>
          </a:p>
          <a:p>
            <a:r>
              <a:rPr lang="en-US" i="1"/>
              <a:t>Design Specs: </a:t>
            </a:r>
          </a:p>
          <a:p>
            <a:pPr marL="285750" indent="-285750">
              <a:buFont typeface="Arial" panose="020B0604020202020204" pitchFamily="34" charset="0"/>
              <a:buChar char="•"/>
            </a:pPr>
            <a:r>
              <a:rPr lang="en-US"/>
              <a:t>Low-cost 3D printed chassis</a:t>
            </a:r>
          </a:p>
          <a:p>
            <a:pPr marL="285750" indent="-285750">
              <a:buFont typeface="Arial" panose="020B0604020202020204" pitchFamily="34" charset="0"/>
              <a:buChar char="•"/>
            </a:pPr>
            <a:r>
              <a:rPr lang="en-US"/>
              <a:t>Simplified wheel drive</a:t>
            </a:r>
          </a:p>
        </p:txBody>
      </p:sp>
      <p:sp>
        <p:nvSpPr>
          <p:cNvPr id="23" name="TextBox 22">
            <a:extLst>
              <a:ext uri="{FF2B5EF4-FFF2-40B4-BE49-F238E27FC236}">
                <a16:creationId xmlns:a16="http://schemas.microsoft.com/office/drawing/2014/main" id="{7FE780E8-AE40-247E-924B-53C6C6EC9EAD}"/>
              </a:ext>
            </a:extLst>
          </p:cNvPr>
          <p:cNvSpPr txBox="1"/>
          <p:nvPr/>
        </p:nvSpPr>
        <p:spPr>
          <a:xfrm>
            <a:off x="8484822" y="1810325"/>
            <a:ext cx="184731" cy="369332"/>
          </a:xfrm>
          <a:prstGeom prst="rect">
            <a:avLst/>
          </a:prstGeom>
          <a:noFill/>
        </p:spPr>
        <p:txBody>
          <a:bodyPr wrap="none" rtlCol="0">
            <a:spAutoFit/>
          </a:bodyPr>
          <a:lstStyle/>
          <a:p>
            <a:endParaRPr lang="en-US" b="1"/>
          </a:p>
        </p:txBody>
      </p:sp>
      <p:sp>
        <p:nvSpPr>
          <p:cNvPr id="3" name="Arrow: Right 2">
            <a:extLst>
              <a:ext uri="{FF2B5EF4-FFF2-40B4-BE49-F238E27FC236}">
                <a16:creationId xmlns:a16="http://schemas.microsoft.com/office/drawing/2014/main" id="{321858D2-5477-27D4-EFA7-23B42C23412E}"/>
              </a:ext>
            </a:extLst>
          </p:cNvPr>
          <p:cNvSpPr/>
          <p:nvPr/>
        </p:nvSpPr>
        <p:spPr>
          <a:xfrm>
            <a:off x="3180971" y="5315671"/>
            <a:ext cx="922375" cy="606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uilding an Arduino Robot, Part I: Hardware Components - miguelgrinberg.com">
            <a:extLst>
              <a:ext uri="{FF2B5EF4-FFF2-40B4-BE49-F238E27FC236}">
                <a16:creationId xmlns:a16="http://schemas.microsoft.com/office/drawing/2014/main" id="{BD532B84-EE78-4BAE-9789-23BBC1924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8200" y="4855774"/>
            <a:ext cx="2130863" cy="1889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ZDoit Premium Robot Tracked Tank Car Chassis Starter Kit with DC Motor,  Robotic Caterpillar Moving Crawler Platform Track for Arduion Raspberry Pie  Microbit Python DIY Maker Remote Control RC Toy : Clothing,">
            <a:extLst>
              <a:ext uri="{FF2B5EF4-FFF2-40B4-BE49-F238E27FC236}">
                <a16:creationId xmlns:a16="http://schemas.microsoft.com/office/drawing/2014/main" id="{E2944E03-FBBD-4D40-B362-BCBA5344B8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876" b="17146"/>
          <a:stretch/>
        </p:blipFill>
        <p:spPr bwMode="auto">
          <a:xfrm>
            <a:off x="4315254" y="4573933"/>
            <a:ext cx="3206658" cy="21156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botics: Smart Machines - Tracks &amp; Treads Kit STEM Thames &amp; Kosmos">
            <a:extLst>
              <a:ext uri="{FF2B5EF4-FFF2-40B4-BE49-F238E27FC236}">
                <a16:creationId xmlns:a16="http://schemas.microsoft.com/office/drawing/2014/main" id="{E265A847-09BA-4AC4-BCBE-EEE6B9584C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484" b="17056"/>
          <a:stretch/>
        </p:blipFill>
        <p:spPr bwMode="auto">
          <a:xfrm>
            <a:off x="8567474" y="4627174"/>
            <a:ext cx="3090412" cy="2115698"/>
          </a:xfrm>
          <a:prstGeom prst="rect">
            <a:avLst/>
          </a:prstGeom>
          <a:noFill/>
          <a:extLst>
            <a:ext uri="{909E8E84-426E-40DD-AFC4-6F175D3DCCD1}">
              <a14:hiddenFill xmlns:a14="http://schemas.microsoft.com/office/drawing/2010/main">
                <a:solidFill>
                  <a:srgbClr val="FFFFFF"/>
                </a:solidFill>
              </a14:hiddenFill>
            </a:ext>
          </a:extLst>
        </p:spPr>
      </p:pic>
      <p:sp>
        <p:nvSpPr>
          <p:cNvPr id="33" name="Arrow: Right 32">
            <a:extLst>
              <a:ext uri="{FF2B5EF4-FFF2-40B4-BE49-F238E27FC236}">
                <a16:creationId xmlns:a16="http://schemas.microsoft.com/office/drawing/2014/main" id="{97A5B3C4-F2AC-F4D3-FA29-A48D33468C99}"/>
              </a:ext>
            </a:extLst>
          </p:cNvPr>
          <p:cNvSpPr/>
          <p:nvPr/>
        </p:nvSpPr>
        <p:spPr>
          <a:xfrm>
            <a:off x="7668396" y="5381731"/>
            <a:ext cx="985879" cy="606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Pikachu Pokemon transparent PNG - StickPNG">
            <a:extLst>
              <a:ext uri="{FF2B5EF4-FFF2-40B4-BE49-F238E27FC236}">
                <a16:creationId xmlns:a16="http://schemas.microsoft.com/office/drawing/2014/main" id="{C0A7A201-A145-40D4-BC74-5D227806D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7886" y="6236889"/>
            <a:ext cx="543308" cy="57204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1699A28-BC0E-03B4-6BB9-C96872F9EE7E}"/>
              </a:ext>
            </a:extLst>
          </p:cNvPr>
          <p:cNvSpPr/>
          <p:nvPr/>
        </p:nvSpPr>
        <p:spPr>
          <a:xfrm>
            <a:off x="0" y="-69170"/>
            <a:ext cx="12201194" cy="153125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CE37FA53-C9AB-2884-B13E-82E24260EC28}"/>
              </a:ext>
            </a:extLst>
          </p:cNvPr>
          <p:cNvSpPr txBox="1">
            <a:spLocks/>
          </p:cNvSpPr>
          <p:nvPr/>
        </p:nvSpPr>
        <p:spPr>
          <a:xfrm>
            <a:off x="1593147" y="178589"/>
            <a:ext cx="5938026" cy="13509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cs typeface="Calibri Light"/>
              </a:rPr>
              <a:t>Minibot System Iteration</a:t>
            </a:r>
          </a:p>
        </p:txBody>
      </p:sp>
      <p:pic>
        <p:nvPicPr>
          <p:cNvPr id="17" name="Picture 2">
            <a:extLst>
              <a:ext uri="{FF2B5EF4-FFF2-40B4-BE49-F238E27FC236}">
                <a16:creationId xmlns:a16="http://schemas.microsoft.com/office/drawing/2014/main" id="{88E6DA60-A7E8-3971-4391-2B18E26AF0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898" y="201064"/>
            <a:ext cx="1095350" cy="109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53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3" grpId="0" animBg="1"/>
      <p:bldP spid="3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2FFA89AF08704F80101D892E4479C4" ma:contentTypeVersion="17" ma:contentTypeDescription="Create a new document." ma:contentTypeScope="" ma:versionID="b87f4ad50290178a1ea60af6e2dfbc98">
  <xsd:schema xmlns:xsd="http://www.w3.org/2001/XMLSchema" xmlns:xs="http://www.w3.org/2001/XMLSchema" xmlns:p="http://schemas.microsoft.com/office/2006/metadata/properties" xmlns:ns2="6681c027-33f6-4ed2-b22e-4506e3b17d9f" xmlns:ns3="0edd671f-23e7-4369-bd62-8b63289bdbfa" targetNamespace="http://schemas.microsoft.com/office/2006/metadata/properties" ma:root="true" ma:fieldsID="9faee453aa6325b9bc3069f58c079435" ns2:_="" ns3:_="">
    <xsd:import namespace="6681c027-33f6-4ed2-b22e-4506e3b17d9f"/>
    <xsd:import namespace="0edd671f-23e7-4369-bd62-8b63289bdb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81c027-33f6-4ed2-b22e-4506e3b17d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9a8f194-becd-4f93-a34b-b9b3045b7873"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dd671f-23e7-4369-bd62-8b63289bdbf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c585693-a80c-45ef-98a3-f3de38954b88}" ma:internalName="TaxCatchAll" ma:showField="CatchAllData" ma:web="0edd671f-23e7-4369-bd62-8b63289bdbf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681c027-33f6-4ed2-b22e-4506e3b17d9f">
      <Terms xmlns="http://schemas.microsoft.com/office/infopath/2007/PartnerControls"/>
    </lcf76f155ced4ddcb4097134ff3c332f>
    <TaxCatchAll xmlns="0edd671f-23e7-4369-bd62-8b63289bdbfa" xsi:nil="true"/>
    <SharedWithUsers xmlns="0edd671f-23e7-4369-bd62-8b63289bdbfa">
      <UserInfo>
        <DisplayName>Gouldstone, Andrew</DisplayName>
        <AccountId>31</AccountId>
        <AccountType/>
      </UserInfo>
      <UserInfo>
        <DisplayName>Ethan Holand</DisplayName>
        <AccountId>12</AccountId>
        <AccountType/>
      </UserInfo>
    </SharedWithUsers>
  </documentManagement>
</p:properties>
</file>

<file path=customXml/itemProps1.xml><?xml version="1.0" encoding="utf-8"?>
<ds:datastoreItem xmlns:ds="http://schemas.openxmlformats.org/officeDocument/2006/customXml" ds:itemID="{D73DFA39-3FC9-4E29-8DDA-6CB1BD46C1D2}">
  <ds:schemaRefs>
    <ds:schemaRef ds:uri="0edd671f-23e7-4369-bd62-8b63289bdbfa"/>
    <ds:schemaRef ds:uri="6681c027-33f6-4ed2-b22e-4506e3b17d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F9500436-3AEA-42D1-A04A-8CADAEEC5B32}">
  <ds:schemaRefs>
    <ds:schemaRef ds:uri="http://schemas.microsoft.com/sharepoint/v3/contenttype/forms"/>
  </ds:schemaRefs>
</ds:datastoreItem>
</file>

<file path=customXml/itemProps3.xml><?xml version="1.0" encoding="utf-8"?>
<ds:datastoreItem xmlns:ds="http://schemas.openxmlformats.org/officeDocument/2006/customXml" ds:itemID="{74A00AB2-393E-415C-9819-E67CD8CFFA5A}">
  <ds:schemaRefs>
    <ds:schemaRef ds:uri="0edd671f-23e7-4369-bd62-8b63289bdbfa"/>
    <ds:schemaRef ds:uri="6681c027-33f6-4ed2-b22e-4506e3b17d9f"/>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emplate/>
  <TotalTime>0</TotalTime>
  <Words>4110</Words>
  <Application>Microsoft Office PowerPoint</Application>
  <PresentationFormat>Widescreen</PresentationFormat>
  <Paragraphs>634</Paragraphs>
  <Slides>44</Slides>
  <Notes>25</Notes>
  <HiddenSlides>12</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-apple-system</vt:lpstr>
      <vt:lpstr>Arial</vt:lpstr>
      <vt:lpstr>Calibri</vt:lpstr>
      <vt:lpstr>Calibri Light</vt:lpstr>
      <vt:lpstr>Comic Sans MS</vt:lpstr>
      <vt:lpstr>office theme</vt:lpstr>
      <vt:lpstr>Swarm Crawler Robotics Heilmeier Presentation 2</vt:lpstr>
      <vt:lpstr>Problem Statement</vt:lpstr>
      <vt:lpstr>Current Solutions &amp; their Limitations</vt:lpstr>
      <vt:lpstr>Our Solution</vt:lpstr>
      <vt:lpstr>Our Solution</vt:lpstr>
      <vt:lpstr>Scope</vt:lpstr>
      <vt:lpstr>Sketches and Design Ideas</vt:lpstr>
      <vt:lpstr>Checks for Success</vt:lpstr>
      <vt:lpstr>PowerPoint Presentation</vt:lpstr>
      <vt:lpstr>Hub System Iteration</vt:lpstr>
      <vt:lpstr>Timeline</vt:lpstr>
      <vt:lpstr>Budget</vt:lpstr>
      <vt:lpstr>Thank you!</vt:lpstr>
      <vt:lpstr>Docking Steps</vt:lpstr>
      <vt:lpstr>Docking Procedure</vt:lpstr>
      <vt:lpstr>Concerns</vt:lpstr>
      <vt:lpstr>What is new in our approach?</vt:lpstr>
      <vt:lpstr>Why Multiple Robots?</vt:lpstr>
      <vt:lpstr>Project Overview</vt:lpstr>
      <vt:lpstr>Research</vt:lpstr>
      <vt:lpstr>PowerPoint Presentation</vt:lpstr>
      <vt:lpstr>Deploying</vt:lpstr>
      <vt:lpstr>Docking &amp; Charging</vt:lpstr>
      <vt:lpstr>Hub and Minibot Architecture </vt:lpstr>
      <vt:lpstr>How it Addresses Current Limitations:</vt:lpstr>
      <vt:lpstr>Scope and Priorities</vt:lpstr>
      <vt:lpstr>Who cares?</vt:lpstr>
      <vt:lpstr>Future Applications</vt:lpstr>
      <vt:lpstr>References</vt:lpstr>
      <vt:lpstr>What does “item transfer” entail?</vt:lpstr>
      <vt:lpstr>Biggest Challenges</vt:lpstr>
      <vt:lpstr>Appendix A – Priority Matrix</vt:lpstr>
      <vt:lpstr>Appendix B - Types of Robotic Swarms</vt:lpstr>
      <vt:lpstr>Appendix C – Communications Overview</vt:lpstr>
      <vt:lpstr>Appendix D – Power/Data Interface Example</vt:lpstr>
      <vt:lpstr>Appendix E: Organization</vt:lpstr>
      <vt:lpstr>Organization System</vt:lpstr>
      <vt:lpstr>Shared inbox/calendar</vt:lpstr>
      <vt:lpstr>Sharepoint / Onedrive</vt:lpstr>
      <vt:lpstr>Teams Channel</vt:lpstr>
      <vt:lpstr>Asana</vt:lpstr>
      <vt:lpstr>OneNote</vt:lpstr>
      <vt:lpstr>Battery sizing</vt:lpstr>
      <vt:lpstr>FAQ</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Jarrod Homer</cp:lastModifiedBy>
  <cp:revision>1</cp:revision>
  <dcterms:created xsi:type="dcterms:W3CDTF">2022-05-27T14:30:26Z</dcterms:created>
  <dcterms:modified xsi:type="dcterms:W3CDTF">2022-06-22T20:17:18Z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0x0101002F2FFA89AF08704F80101D892E4479C4</vt:lpwstr>
  </property>
  <property fmtid="{D5CDD505-2E9C-101B-9397-08002B2CF9AE}" pid="3" name="MediaServiceImageTags">
    <vt:lpwstr/>
  </property>
</Properties>
</file>